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81" r:id="rId4"/>
    <p:sldId id="283" r:id="rId5"/>
    <p:sldId id="284" r:id="rId6"/>
    <p:sldId id="285" r:id="rId7"/>
    <p:sldId id="286" r:id="rId8"/>
    <p:sldId id="287" r:id="rId9"/>
    <p:sldId id="289" r:id="rId10"/>
    <p:sldId id="290" r:id="rId11"/>
    <p:sldId id="291" r:id="rId12"/>
    <p:sldId id="292" r:id="rId13"/>
    <p:sldId id="337" r:id="rId14"/>
    <p:sldId id="338" r:id="rId15"/>
    <p:sldId id="339" r:id="rId16"/>
    <p:sldId id="340" r:id="rId17"/>
    <p:sldId id="341" r:id="rId18"/>
    <p:sldId id="342" r:id="rId19"/>
    <p:sldId id="293" r:id="rId20"/>
    <p:sldId id="294" r:id="rId21"/>
    <p:sldId id="295" r:id="rId22"/>
    <p:sldId id="296" r:id="rId23"/>
    <p:sldId id="297" r:id="rId24"/>
    <p:sldId id="298" r:id="rId25"/>
    <p:sldId id="299" r:id="rId26"/>
    <p:sldId id="300" r:id="rId27"/>
    <p:sldId id="301" r:id="rId28"/>
    <p:sldId id="302" r:id="rId29"/>
    <p:sldId id="343" r:id="rId30"/>
    <p:sldId id="344" r:id="rId31"/>
    <p:sldId id="345" r:id="rId32"/>
    <p:sldId id="346" r:id="rId33"/>
    <p:sldId id="347" r:id="rId34"/>
    <p:sldId id="349" r:id="rId35"/>
    <p:sldId id="350" r:id="rId36"/>
    <p:sldId id="351" r:id="rId37"/>
    <p:sldId id="303" r:id="rId38"/>
    <p:sldId id="304" r:id="rId39"/>
    <p:sldId id="305" r:id="rId40"/>
    <p:sldId id="306" r:id="rId41"/>
    <p:sldId id="307" r:id="rId42"/>
    <p:sldId id="314" r:id="rId43"/>
    <p:sldId id="315" r:id="rId44"/>
    <p:sldId id="316" r:id="rId45"/>
    <p:sldId id="317" r:id="rId46"/>
    <p:sldId id="318" r:id="rId47"/>
    <p:sldId id="319" r:id="rId48"/>
    <p:sldId id="320" r:id="rId49"/>
    <p:sldId id="321" r:id="rId50"/>
    <p:sldId id="322" r:id="rId51"/>
    <p:sldId id="323" r:id="rId52"/>
    <p:sldId id="334" r:id="rId53"/>
    <p:sldId id="324" r:id="rId54"/>
    <p:sldId id="325" r:id="rId55"/>
    <p:sldId id="326" r:id="rId56"/>
    <p:sldId id="328" r:id="rId57"/>
    <p:sldId id="352" r:id="rId58"/>
    <p:sldId id="353" r:id="rId59"/>
    <p:sldId id="354" r:id="rId60"/>
    <p:sldId id="355" r:id="rId61"/>
    <p:sldId id="356" r:id="rId62"/>
    <p:sldId id="357" r:id="rId63"/>
    <p:sldId id="358" r:id="rId64"/>
    <p:sldId id="359" r:id="rId65"/>
    <p:sldId id="360" r:id="rId66"/>
    <p:sldId id="282" r:id="rId67"/>
  </p:sldIdLst>
  <p:sldSz cx="9144000" cy="6858000" type="screen4x3"/>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8" d="100"/>
          <a:sy n="108" d="100"/>
        </p:scale>
        <p:origin x="108"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04.7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0 372,'0'25,"0"49,0 0,0 1,0-1,0 1,0-1,0 25,0 1,0-76,0 26,0-25,0 0,0-1</inkml:trace>
  <inkml:trace contextRef="#ctx0" brushRef="#br0" timeOffset="748">496 471,'0'0,"25"0,0 0,0 0,0 0,-1 0,1 0,-25 25,0 0,0-1,0 26,0-25,0 0,0-1,0 1,0 0,0 0,0 24,-25-24,25 0,-24-25,-1 25,0-25,0 0,0 0,1 0,-1 0,-25 0,25 0,1 0,-1 0,25-25,-25-25,25 26,0-1,0 0,0 0,0 0,0 1,0-26,25 0,0 1,-1 24,-24-49,25 74,-25-25,25 0,0 0</inkml:trace>
  <inkml:trace contextRef="#ctx0" brushRef="#br0" timeOffset="2197">1067 0,'0'74,"0"-24,0-25,0 49,0 0,0 26,0-26,0 25,0-24,0-1,0 0,0-24,0-25,25 0</inkml:trace>
  <inkml:trace contextRef="#ctx0" brushRef="#br0" timeOffset="3794">1538 49,'25'0,"-25"75,0-50,0 74,0 0,0 0,0 25,0-49,0-26,0-24,0 0,0 0,0-1,0 1,0 0,0 0,0 0,0 0,0-1,0 1,0 0,0 0,0 0</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01.9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253 227,'74'25,"-49"-25,-25 49,50-24,-50 0,24-1,1 26,-25-26,0 1,0 25,0-1,0-24,0 24,-25-49,1 25,-1 0,0-25,0 24,0 1,-24-25,24 0,0 0,1 0,-1 0,0 0,0 0,0 0,1-25,24-24,-25 24,0 0,25 1,0-1,0 0,0 1,0-1,0 0,0 0,0 1,0-26,25 50,0-24,-1 24,1 0,-25-25,25 25,0 0,0-25,-1 25,1-25,0 1,0 24</inkml:trace>
  <inkml:trace contextRef="#ctx0" brushRef="#br0" timeOffset="1777">823 252,'25'0,"-1"0,1 0,0 0,25 24,-26-24,-24 25,25-25,0 50,24-26,-49 1,0 0,0-1,0 1,0 0,0 24,0 1,0-26,0 1,0 0,0 0,-24-1,-1 1,0-25,0 0,1 0,-1 0,-25 0,25 0,1-25,-26-24,50 24,-25 0,25 1,-24 24,24-25,0 0,0 1,0-1,0 0,0 0,0 1,0-1,0 0,24 1,1-26,25 25,-26 1,1-1,-25 0,50 1</inkml:trace>
  <inkml:trace contextRef="#ctx0" brushRef="#br0" timeOffset="3473">1591 79,'-25'0,"25"25,0 24,0 0,0 25,0 1,0-1,0-25,0 25,0-49,0 49,0-24,0-26,0 1,0 24,0-24,0 25,0-26,0 1,0 0,0-1</inkml:trace>
  <inkml:trace contextRef="#ctx0" brushRef="#br0" timeOffset="4117">2136 375,'50'0,"-50"50,0-26,0 26,0-25,0-1,-25 50,-25-24,26-25,-1-1,-25 1,50 0,-24-1,-26-24,25 0,-24 0,-1 0,50-24,-49-26,49 26,0-1,0 0,0 0,0-24,0 24,0 1,0-1,24 0,-24 0,50-24,-50 24,25 1,-25-1,24 25,1 0,0 0,0 0,0 0,-1 0</inkml:trace>
  <inkml:trace contextRef="#ctx0" brushRef="#br0" timeOffset="5471">3251 54,'0'50,"0"-1,0 25,0-25,0 26,0-1,0-50,0 51,0-26,0 0,0 1,0-25,0 24,0-24,0 24,-24-24</inkml:trace>
  <inkml:trace contextRef="#ctx0" brushRef="#br0" timeOffset="6151">2929 548,'0'-24,"99"-1,-74 25,25 0,-1 0,-24 0,25-25,-26 25,1 0,0 0,0 0,0 0,-1 0,1 0,0 0,0 0,-1 0,1 0,0 0,0 0,0 0,-1 0,1 0,0 0,0 0</inkml:trace>
  <inkml:trace contextRef="#ctx0" brushRef="#br0" timeOffset="7068">3301 1067,'-25'0,"-24"-24,-1-1,0 0,26 25,-1-25,0 25,0 0,1 0,-26-24,25-1,25 0,-25 25,1-24,-26-26,50 1,-49 24,49-49,-25 74,0-25,25 0,0 1,0-1,0 0,0 1,0-26,0 25,0-49,25 25,0-1,24 1,1 24,-26 1,-24-1,75-49,-50 49,-25 0,49 1,-24 24,49 0,-24 0,-25 0,24 0,1 0,-1 0,-24 0,25 0,24 24,-49-24,0 25,-1 0,1-25,0 25,0-25,24 24,-49 1,25 24,-25 1,0-26,0 26,0-25,0 24,0-24,0 24,0-24,0 49,0-25,0-24,0 49,0-49,0 24,0-24,0 0,-25-25,0 25,-24-1,24-24,0 25,1-25,-1 0,0 0,-25 49,26-49,-1 0,0 25,0-25,1 0,-1 0,-25 0,25 0,1 0,-1 0,0 0,-25 0,26 50,-1-50,0 24,0-24</inkml:trace>
  <inkml:trace contextRef="#ctx0" brushRef="#br0" timeOffset="9428">4490 326,'25'0,"25"0,-1 0,-24 0,0 0,0 0,-1 0,26 0,-50 49,0-24,0 24,0 1,-25-25,25-1,-49 26,49-26,-25 1,0-25,0 0,1 0,-26 0,25 0,-24 0,24-25,0-24,25 24,0-24,0-1,25 26,-25-1,25 0,-1 25,1 0,0-24,0 24</inkml:trace>
  <inkml:trace contextRef="#ctx0" brushRef="#br0" timeOffset="10335">4961 153,'25'0,"-25"25,0 24,0 0,0 26,0-1,0-25,0 1,0-26,0 50,0-49,0 0,0 0,0-1</inkml:trace>
  <inkml:trace contextRef="#ctx0" brushRef="#br0" timeOffset="10985">5209 425,'25'0,"0"0,-1 0,1 0,0 0,0 0,0 0,-25 24,0 1,0 25,0-26,0 26,0-26,-25 26,0-25,0-25,0 24,1-24,-1 0,0 25,0-25,-24 0,24 0,-25 0,26 0,-1-25,25 1,0-1,0 0,0 0,0 1,25-26,-1 50,1-24,0 24,0-25,24 0,-49 0,25 25,-25-24,25 24,0 0,-1 0</inkml:trace>
  <inkml:trace contextRef="#ctx0" brushRef="#br0" timeOffset="14352">4267 573,'50'0,"49"0,0 0,50 0,0 0,-1 0,-24 0,-25 0,0 0,25 0,-49 0,-51 25,51-1,-50-24,-25 25</inkml:trace>
  <inkml:trace contextRef="#ctx0" brushRef="#br0" timeOffset="15148">6299 351,'25'0,"0"0,0 0,0 0,-1 49,-24-24,0-1,25 26,-25-25,0-1,0 26,0-26,0 1,0 0,0 0,0-1,0 1,-49 0,-1-25,25 0,0 0,-24 0,-1 0,26 0,-1 0,-25 0,25 0,1 0,-1 0,0 0,-49-50,74 1,-25 49,0-25,25-24,0-1,25 50,0-49,0 24,-1-24,1 49,0-25,24 25,1 0,-25-25,0 25,-1 0,26 0,-25 0,-1 0,1 0,0 0,25 0</inkml:trace>
  <inkml:trace contextRef="#ctx0" brushRef="#br0" timeOffset="16217">6944 202,'0'50,"0"49,0-25,0-25,0 1,0-26,0 26,0-26,0 51,0-51,0 26,0-26,0 1,0 25,0-1,25-24,-1-25,1-25</inkml:trace>
  <inkml:trace contextRef="#ctx0" brushRef="#br0" timeOffset="16873">7340 400,'25'0,"0"0,24 0,-24 0,0 0,0 0,0 0,-1 0,1 0,25 25,-26-1,26 26,-25-25,0-1,-25 1,0 0,0-1,0 1,0 0,-25-25,0 0,-25 0,26 0,-26 0,25 0,-24 0,24 0,-25 0,1 0,24-25,0 25,0-25,25 1,0-1,0 0,0-24,0 24,0 0,0 1,0-1,25 0,25 1,-25 24</inkml:trace>
  <inkml:trace contextRef="#ctx0" brushRef="#br0" timeOffset="18571">8282 400,'0'25,"25"-1,-1 1,-24 0,0 24,25-24,-25 0,0-1,0 1,0 25,0-26,0 26,-49-26,24-24,-25 0,26 0,-26 0,25 0,0 0,1 0,-1 0,0 0,25-24,-25 24,25-25,-24 0,-1-24,25 24,-25 0,50-49,0 74,-1 0,1-24,0 24,0-25,-1 0,26 0,-25 1,0 24,-1 0,-24-25,50 25,-25 0</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47.28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0,'25'0,"0"24,-25 75,25-49,-25-1,0 26,0-26,0 26,0-51,0 51,0-26,0 1,0-25,0-1,0 1,25 0</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47.94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0 148,'0'50,"25"24,-25-49,0 50,0-26,0-24,0 0,0 0,0-1,0 1</inkml:trace>
  <inkml:trace contextRef="#ctx0" brushRef="#br0" timeOffset="608">397 0,'0'24,"0"26,0 0,0-1,25 1,-25-1,0 1,25 0,-25-26,0 26,0-25,0 24,0-24,0 25</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49.1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0,'0'25,"0"25,0-25,0 25,24 0,-1 50,1-50,-1-25,-23 0,0-1,0 26,0-25,0 0</inkml:trace>
</inkml:ink>
</file>

<file path=ppt/ink/ink1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59.54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173 8,'-24'0,"24"50,0-26,0 26,24-26,-24 26,25 24,-25-25,25 25,-1-25,-24-24,25-25,-25 24,24 1,-24 0,25-1,-1 1,-24 0,0-1,0 25</inkml:trace>
  <inkml:trace contextRef="#ctx0" brushRef="#br0" timeOffset="1237">2 477,'0'-25,"24"25,25 0,-24 0,24 0,-25 0,1 0,0 0,-1 0,25 0,0 0,-24 0,24 0,-24 0,-1 0,1 0,-1 0,1 0,-1 0</inkml:trace>
  <inkml:trace contextRef="#ctx0" brushRef="#br0" timeOffset="2064">124 920,'-24'0,"-1"-49,25 24,-24 1,24-1,0 0,0 1,0-1,-25 25,25-25,-24 1,24-1,0 1,0-1,0 0,0 1,0-1,0 0,0 1,0-1,0 0,0 1,0-1,0 0,0 1,0-1,24 1,-24-1,0 0,25 1,-25-1,0 0,24 1,1-1,-1 0,1 1,-1 24,-24-25,25 25,0 0,-1 0,25-25,-24 25,24 0,-25 0,26 0,-1 0,-25 0,1 0,-1 0,1 0,0 0,-1 0,1 0,-1 0,1 0,-25 25,24-25,1 25,-25-1,0 1,24 24,-24-24,0 0,0-1,0 26,0-26,0 25,0 1,0-26,0 1,0 0,0-1,0 1,-24 0,24-1,-25-24,25 25,-24 0,-1-1,-48 25,23-49,26 0,24 25,-25-25,1 0,-1 0,1 0,-1 0,0 0,1 0,-1 0,1 0,-1 0,1 0,-1 0,1 0,-1 0,0 0,1 0,-1 0,1 0,-25 0</inkml:trace>
</inkml:ink>
</file>

<file path=ppt/ink/ink1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06.3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274 197,'50'0,"-50"24,49 1,-49 24,25-24,-25 24,-25-25,0 1,-24 24,24-49,-74 24,49-24,26 0,-1 0,0 0,0 0,0 0,25-24,0-25,0 24,25 1,0-1,-25 1,25 24,0-25,-1 0,1 1,0 24,0 0,24 0,1 0,-1 0,-24 0,25 0,-1 0</inkml:trace>
  <inkml:trace contextRef="#ctx0" brushRef="#br0" timeOffset="1014">745 0,'25'25,"-1"48,-24-23,25 23,0-24,0 25,-25-25,0-24,0-1,24 25,1-49,-25 50,0-26</inkml:trace>
  <inkml:trace contextRef="#ctx0" brushRef="#br0" timeOffset="1716">1141 123,'25'0,"0"0,-25 25,0-1,0 25,0-24,0 24,25-24,-1 73,-24-49,0-25,0 1,0 0,0-1</inkml:trace>
  <inkml:trace contextRef="#ctx0" brushRef="#br0" timeOffset="2373">1736 246,'25'0,"-1"0,1 49,-25 0,50-24,-50-1,0 1,0-1,0 1,0-1,0 1,0 0,0 24,-25-49,0 0,0 0,1 0,-1 0,0 0,0 0,1 0,-1 0,25-25,-25 1,25-1,-50-24,50 24,-24 1,24-1,24 1,1 24,-25-25,25 25,0-24,24 24,-24 0,-25-25,25 0,0 25</inkml:trace>
</inkml:ink>
</file>

<file path=ppt/ink/ink1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22.22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0,'75'0,"-50"0,24 0,-24 0,25 0,-26 0,1 0,25 0,-1 0,-24 0,0 0</inkml:trace>
  <inkml:trace contextRef="#ctx0" brushRef="#br0" timeOffset="808">0 294,'0'24,"50"-24,-25 0,49 0,1 0,24 0,-74 0,49 0,-24 0,-26 0,1 0,25 0,-1 0,1 0,0 0,-26-24,1 24,0 0,0 0</inkml:trace>
</inkml:ink>
</file>

<file path=ppt/ink/ink1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10.18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0,'24'0,"1"0,25 0,-1 0,-24 0,24 0,-24 0,0 0,24 0,25 0,-24 0,24 0,0 0,-49 0,25 0,-26 0</inkml:trace>
  <inkml:trace contextRef="#ctx0" brushRef="#br0" timeOffset="594">148 246,'25'25,"0"-25,24 0,-24 0,24 0,1 0,24 0,0 0,75-50,-100 26,-24 24,49-25,-49 1</inkml:trace>
</inkml:ink>
</file>

<file path=ppt/ink/ink1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11.52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49 224,'0'50,"0"-1,0-24,0 25,0-25,0 24,0-24,0 49,0 1,-24-1,24-24,0-25,-25 25,25-26</inkml:trace>
  <inkml:trace contextRef="#ctx0" brushRef="#br0" timeOffset="1133">620 373,'49'0,"-24"0,0 0,0 0,-1 0,-24 25,0 0,25-1,-25 1,25 0,-25 0,0 0,0-1,0 1,0 0,0 0,0 0,0 0,-25-25,0 0,1 0,-1 0,0 0,0 0,0 0,1 0,-1 0,0 0,0 0,0 0,1-25,24-25,0 0,-25 50,25-24,0-1,0-25,0 25,0-24,0 24,0 0,0-25,25 50,-1-24,1-26</inkml:trace>
  <inkml:trace contextRef="#ctx0" brushRef="#br0" timeOffset="2750">1487 174,'25'25,"0"0,-25 25,0-26,0 26,0 0,0-25,0-1,0 1,0 0,0 0,0 0,0 24,-25-49,0 0,1 0,-1 0,0 0,0 0,0 0,1 0,-1 0,-25 0,25-25,25 1,0-1,0 0,0 0,0-24,0 24,25 0,-25 0,25-25,0 1,0-1,-1 25,1 25,0 0,25-49,-26 49,1 0,-25-25</inkml:trace>
  <inkml:trace contextRef="#ctx0" brushRef="#br0" timeOffset="3923">1983 0,'0'50,"25"-25,-25 49,25 51,-25-26,25 0,-25-49,0-1,0 1,0 0,0-25,0-1,0 26,0-25,0 0,0 0,0-1,0 1</inkml:trace>
</inkml:ink>
</file>

<file path=ppt/ink/ink1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21.5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96 0,'0'25,"0"0,0 24,0 26,0-26,-25 1,1 24,24-24,-25 49,25-49,0-26,0 26,0 0,0-26,0 51,0-50,0 24,0 1,0 24,0-24,0-1,0 26,25-25,-1-26,26 26,-26-25,50 24,-24-24,24 25,49-1,-74-49,25 0,-49 0</inkml:trace>
  <inkml:trace contextRef="#ctx0" brushRef="#br0" timeOffset="835">762 372,'-25'0,"-24"0,49 25,0 0,-25 24,25-24,0 0,0 0,0-1,0 1,25-25,-1 0,-24-25,0 1,0-1,0 0,0-25,0 26,0-1,0 0,0 0,-24 25,-1 0,0 25,1-25,-1 25,25 0,-49-1,49 1,0 0,0 0,0 24,0 1,0 0,0-26,0 1,24 0,26 0,-50 0,49-25,-24 0,24 24,-24 1,-1-25,1 0,0 0,-1 0</inkml:trace>
  <inkml:trace contextRef="#ctx0" brushRef="#br0" timeOffset="2242">1156 372,'0'25,"0"24,0-24,0 25,0-25,0 24,0-24,0 25,0-26,0 26,0-25</inkml:trace>
  <inkml:trace contextRef="#ctx0" brushRef="#br0" timeOffset="2953">1649 744,'0'25,"0"24,0-24,0 25,-25-25,1-1,-1 1,25 0,-25-25,1 25,-1 0</inkml:trace>
  <inkml:trace contextRef="#ctx0" brushRef="#br0" timeOffset="3663">2315 248,'-50'0,"26"0,24 25,-25-25,25 25,0-1,-25 1,25 0,0 0,50-25,-26-25,1 0,-25 0,0 1,0-1,0 0,-25 25,1 0,-1 0,-49 25,25 0,24-1,25 26,0-25,0 0,0-1,0 26,0-25,0 24,0-24,0 50,0-51,25-24,-25 25,24-25,1 0,0 0,24 0,-24 0,24 0,-24 0,24 0,-24 0,-1 0,1 0,0 0</inkml:trace>
  <inkml:trace contextRef="#ctx0" brushRef="#br0" timeOffset="4898">2980 570,'0'25,"0"0,0 25,-24-50,-1 0,0 0,25-25,0 0,0 0,25 0,0 25,-1 0,1 0,0 0,-1 0,1 0,0 0,-1 0,1 0,-1 0,-24 25,0 25,0 24,0-24,25-25,-25-1,0 1,0 0,0 0,0 0,-25-25,1 0,-1 0,1 0,24 24,-25-24,0 0,25 25,-24-25,48 25,50-25,-25 50,1-26,24-24,-50 25,50 0,-49-25,24 0,-24 0,0 0,24 0,-24 25,-1 0,1-25,0 0,-1 49,1-49,-1 0,1 0,0 0,-25-24,0-26,0 25</inkml:trace>
  <inkml:trace contextRef="#ctx0" brushRef="#br0" timeOffset="6370">3769 74,'49'75,"-24"-50,24 24,-24 1,49 49,-49-25,24 1,-24-50,-25 24,24 1,1-1,0-24,-25 0,24 25,-24 24,0-24,0-26,0 1,0 0,0 0,0 0,0-1,0 26,0 0,0-25,-24 49,-1-49,0 24,1 1,-1-50,0 50,1-26,-1-24,-24 0,49 25,-50 0,1 0,24-25,-24 0</inkml:trace>
  <inkml:trace contextRef="#ctx0" brushRef="#br0" timeOffset="9624">1674 273,'24'0,"1"74,-25 1,0-26,0 26,0-51,0 1,0 0,0 0,0 0,0-1,0 1,0 25,0-25,0 24,0 26,0-51,0 26,0 0,25-26,-1-24,-24 25</inkml:trace>
  <inkml:trace contextRef="#ctx0" brushRef="#br0" timeOffset="11443">1427 546,'25'0,"-1"24,1-24,0 0,-1 0,1 0,0 0,-1 0,1 25,0-25,-1 0,1 0,0 0,24 0,-24 0,-1 0,1 0,0 0,-1 0,26 0,-26 0,1 0,-1 0,1 0</inkml:trace>
  <inkml:trace contextRef="#ctx0" brushRef="#br0" timeOffset="12526">1501 1042,'-25'0,"25"-25,-24-25,24 25,0 1,0-1,0-25,0 25,0 1,-25-1,25 0,0 0,0 0,0 1,-24-1,24 0,0 0,0 0,0 1,0-1,24-50,1 51,-25-1,24 25,-24-25,50-25,-26 26,1-1,-25 0,25 0,-1 25,1-25,0 25,24-24,-24 24,-1 0,1 0,0 0,-1 0,26 0,-26 74,1-74,-25 25,25 0,-25-1,0 1,24 0,-24 0,0 0,0 49,0-49,0 24,0-24,0 0,0 0,0 0,0 24,0-24,-24-25,-26 74,26-49,24 0,0 0,-25-25,-24 49,24-24,0 0,-24 0,24 0,1-1,-1 1,0-25,1 0,24 25,-25-25,0 0,1 0</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11.9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355 76,'0'74,"0"-25,25 25,-25 0,48 50,-48-75,0 25,0-25,0 0,0 1,0-1,0-24,0-1,0 1,0 0,0-1,0 1,0 0,25-1</inkml:trace>
  <inkml:trace contextRef="#ctx0" brushRef="#br0" timeOffset="801">62 618,'74'0,"-1"0,-24 0,48 0,-48 0,-25 0,25 0,-24 0,24 0,-25 0,25 0,-25 0,1 0,-1 0,0 0,1 0,-1 0,1 0,-1-24,1 24,-1 0,0 0</inkml:trace>
  <inkml:trace contextRef="#ctx0" brushRef="#br0" timeOffset="1964">355 1358,'0'-25,"0"1,-24-1,24 0,-25 1,1-1,0 0,-1 1,1-1,-1-49,-23 25,48 24,-25 25,1-24,-1-1,25 0,0 1,0-1,-24 0,24 1,-25-26,25 26,0-1,0 0,0 1,0-26,0 1,0 24,0 1,0-1,0 1,0-26,0 26,25-26,-1 26,1-1,-25 0,49-49,-25 50,25-75,-25 99,1-25,-25 1,24-1,0 25,25 0,0 0,0 0,-25 0,1 0,-1 0,1 0,-1 0,0 0,25 0,-24 0,48 0,-49 25,1-25,-1 0,-24 24,49-24,-25 0,-24 25,25-25,-1 0,1 0,23 25,-23-1,-25 26,24-50,-24 24,0 1,0 24,0 25,0 0,0-24,0 23,0-23,0-26,0 50,0-49,0 24,0-24,0 0,0-1,0 1,0 0,0 24,0-24,0 24,-24 0,24 1,-49-1,49-25,-24 1,24 0,-25-1,1 1,-25 24,25-24,-1 0,1-1,-1 1,1-25,-1 25,1-25,0 0,-1 0,-24 0,25 0,0 0,-1 0,-24 0,25 0,-25 0,25 0,-1 0,1 0,24-25,-25 0</inkml:trace>
</inkml:ink>
</file>

<file path=ppt/ink/ink2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0:25.9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323 198,'0'25,"0"0,0-1,49 100,-24-99,-25 0,25 24,0 26,-25-26,0-24,0 24,0-24,-25 0,0-25,-25 25,26-25,-1 0,0-25,0-25,0 26,0-26,25 1,0-1,0 25,-24 25,24-24,0-1,0 0,24 0,51 0,-25 25,-1-24,1-1,-50 0,25 25,24 0</inkml:trace>
  <inkml:trace contextRef="#ctx0" brushRef="#br0" timeOffset="2271">968 272,'0'25,"0"25,24-1,26 50,-50-49,0 24,0 25,25-49,-25-1,25 1,-25-26,0 1,0 0,0 0,0-1,0 26</inkml:trace>
  <inkml:trace contextRef="#ctx0" brushRef="#br0" timeOffset="3849">1637 198,'0'50,"0"-1,0 1,0 24,0-24,0 24,0-25,0 26,0-1,25-25,-25-24,0 0,0 24,0-24,0 0,0 0</inkml:trace>
  <inkml:trace contextRef="#ctx0" brushRef="#br0" timeOffset="5684">2059 545,'25'-25,"0"25,24-25,1 1,-25 24,24 0,-24-25,0 25,25 25,-26-1,-24 1,0 0,0 0,0-1,0 1,0 0,0 0,-24 24,-1-49,25 25,-25 0,25-1,-25-24,0 25,1-25,-26 25,50 0,-25-25,0 0,1 0,-1 24,0-24,0 0,0 25,1-25,-1 0,0 0,0 0,-25 0,26-49,24 24,24 0,1-24,0 24,0 0,0 0,0 25,24-24,-24 24,25 0,-26-50,1 50,-25-25,25 25,-25-24,25 24,0 0,-1-25,1 25</inkml:trace>
  <inkml:trace contextRef="#ctx0" brushRef="#br0" timeOffset="9896">0 1461,'0'-25,"50"25,74 25,0-25,124 24,-25-24,-49 0,24 0,-74 0,75 0,-50 0,-50 0,25 0,25 0,24 0,-49 0,50 0,-124 0,-25 0,-1 0,1 0</inkml:trace>
  <inkml:trace contextRef="#ctx0" brushRef="#br0" timeOffset="179970">3597 0,'-49'0,"-1"25,25-25,-49 74,-1 25,1-25,24 25,-24-49,49 49,25-74,-25 49,25-24,0-26,0 26,0 24,0 0,50 1,-25-26,0-49,-1 50,26-26,-25 26,0-25,-1-25,26 24,0 26,-26-50,51 25,-1 24,-49-24,25-25,-1 0</inkml:trace>
  <inkml:trace contextRef="#ctx0" brushRef="#br0" timeOffset="180746">3895 545,'0'-25,"-50"25,26 0,-1 25,25 0,0-1,25-24,-1 0,-24-49,0 24,25 25,-25-49,0-1,0 25,0 0,0 1,-49 24,24 24,0 1,-25 50,50-51,0 1,0 0,0 0,0-1,0 1,0 25,0-26,0 26,25-50,-25 25,25-25,0 0,24 0,-24 0,25 0,-25 0,-1 0,1 0,0 0,25 0,-25 0,24 0</inkml:trace>
  <inkml:trace contextRef="#ctx0" brushRef="#br0" timeOffset="182031">4416 198,'0'74,"0"1,0-1,0 0,0-24,0 24,25 0,-25 1,0-51,49 51,-49-51,0 26</inkml:trace>
  <inkml:trace contextRef="#ctx0" brushRef="#br0" timeOffset="182607">4813 0,'25'0,"24"25,-24 24,25 26,-25-1,24-25,-24 50,25-49,-25 0,-25-26,0 26,24-1,-24 1,0-25,0 24,0-24,0 24,-24 26,-26-26,25 25,-25 25,1 0,-1-49,50-1,0-24,-25 0,1-25,-1 25</inkml:trace>
  <inkml:trace contextRef="#ctx0" brushRef="#br0" timeOffset="189856">3324 990,'25'0,"0"0,99-74,0 74,50-49,-25-1,99-24,-25-25,-49 49,24-49,-99 25,1 49,-26-49,-49 49,0 25,0-25,24 1,-24-1,49-25,-49 50,25-24,-50-1</inkml:trace>
</inkml:ink>
</file>

<file path=ppt/ink/ink2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3:36.58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375 272,'-25'0,"0"-25,1 25,-26 25,1 0,24 25,0-50,25 24,-49 51,24 24,0-25,25 25,-49 25,49-24,0-26,0-24,0 24,0-24,0-1,0-24,24 0,1-1,0 1,24 25,1-25,-1 49,26 0,-51-49,26 0,24 25,-24-50,-26 0,1 0,0 0</inkml:trace>
  <inkml:trace contextRef="#ctx0" brushRef="#br0" timeOffset="633">845 644,'-25'0,"-24"0,49 50,0-26,25-24,-1 0,1 0,0 0,0-24,-1-1,-24 0,0 0,0 1,0-1,0 0,-49 25,24 0,0 0,1 0,-1 0,0 0,25 25,-25-25,1 25,24-1,0 26,0-1,0 1,0 24,24-49,1 0,0 0,0-25,-1 25,26-1,24 1,-74 0,25 0,24 0,-49 24,25-49,25 0,-25 0</inkml:trace>
  <inkml:trace contextRef="#ctx0" brushRef="#br0" timeOffset="1775">1563 942,'25'0,"-25"24,0 1,0 0,0 25,-25-26,25 1,-49 0,24-25,-49 0,49 0,0 0,0 0,25-25,0 0,0-24,25 49,-25-25,25 0,0 25,-1 0,1 0,0 0,0 0,-1 0,26 0,-25 0,-1 0,1 0,-25 25,0 0,25 0,-25 24,25-49,-25 25,0 25,0-26,0 26,-50-25,25-1,1-24,-26 0,25 25,1 0,-1-25,0 0,25 25,0 0,25-1,24 1,1-25,24 50,-49-25,49 24,0-49,-49 25,0-25,0 0,-25 25,24-50,-24-49</inkml:trace>
  <inkml:trace contextRef="#ctx0" brushRef="#br0" timeOffset="3125">2479 0,'0'24,"0"26,0 24,25-24,49 49,-49-49,49-1,-24 75,-26-74,26-1,-25 1,24-1,-49 26,25-1,0-24,-1 24,-24-49,0 25,0 24,-24-24,-26 24,1-25,-26 51,1-1,49-50,1 26,-1-1,0-24,-24-1,24-24,0 0,-25 0,26-1</inkml:trace>
</inkml:ink>
</file>

<file path=ppt/ink/ink2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43.08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0,'24'25,"-24"25,0-1,0 1,0 0,0-1,0 26,0-1,24 1,-24-26,0 26,24-1,-24 1,0-50,24 49,-24-49</inkml:trace>
</inkml:ink>
</file>

<file path=ppt/ink/ink2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43.78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103 198,'0'0,"25"0,0 0,24 0,-24 0,0 25,24 0,1-1,-50 26,0-25,0-1,0 1,0 0,0 24,-25-24,0-25,0 0,-24 25,0 24,24-49,0 0,0 0,1 0,-26 0,50-25,-25 25,25-24,0-1,0-24,0 24,0 0,0 0,0-24,0-1,0 26,0-26,25 26</inkml:trace>
  <inkml:trace contextRef="#ctx0" brushRef="#br0" timeOffset="1052">697 0,'0'25,"0"0,0 49,0-49,0 0,0 24,0 0,0-24,0 49,0-49,0 25,0-26,0 1,0 0,0-1,0 1,0 0,0 0,0-1</inkml:trace>
  <inkml:trace contextRef="#ctx0" brushRef="#br0" timeOffset="1608">1093 0,'0'50,"0"-1,0-24,0 49,0-24,0 49,0-75,0 75,0-25,0-24,0-25</inkml:trace>
</inkml:ink>
</file>

<file path=ppt/ink/ink2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46.30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398 77,'0'-25,"0"50,0 0,0 49,0 0,24 0,-24-25,48 50,-48-49,0-26,0 1,0 0</inkml:trace>
  <inkml:trace contextRef="#ctx0" brushRef="#br0" timeOffset="784">158 373,'48'0,"24"0,-24 0,-24 0,0 0,0 0,0 0,0 0,0 0,0 0,0 0,0 0,0 0,24 0,-24 0,0 0,0 0,0 0,-1 0</inkml:trace>
  <inkml:trace contextRef="#ctx0" brushRef="#br0" timeOffset="1952">518 1041,'-24'0,"-24"-25,24 25,0 0,0-25,0 25,0 0,-24-49,24 49,0-25,-24 0,24 1,0-1,0 25,0-25,24 1,-24 24,24-25,-24 0,24 0,0 1,0-26,-24 26,24-1,0-25,0 1,0 24,0-24,0 24,0-24,0 24,0-24,0 24,0 0,0 1,24-1,0 25,0-50,0 50,-24-24,24-1,0 0,0 25,-24-24,24 24,0 0,0-25,0 25,0 0,0 0,0 0,24 0,0 0,-24 0,0 0,-24 25,24-25,0 0,0 24,0 1,24-25,-24 49,0-49,0 25,-24 0,23-25,1 25,0-25,-24 49,48 0,-24-24,-24 0,0 24,0-24,0 0,0-1,0 26,0-26,0 1,0 0,0 0,0-1,0 26,-24-1,0 1,24-1,-24-24,24-1,-24 1,-23-25,23 50,0-50,0 24,0-24,0 50,0-50,0 0,24 24,-24-24,0 0,0 0,-24 0,24 0,0 0,0 0,0 0,0 0</inkml:trace>
</inkml:ink>
</file>

<file path=ppt/ink/ink2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1:57.50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49 297,'25'0,"0"0,0 0,-1 25,1 0,0-25,0 25,24 0,-24 24,0-24,-25 0,0 0,0 0,0-1,0 1,0 0,0 0,-25 0,0-25,0 0,1 0,-1 0,0 0,0 0,1-25,-1 25,25-25,-25-25,25 26,-50-1,26-25</inkml:trace>
  <inkml:trace contextRef="#ctx0" brushRef="#br0" timeOffset="792">644 248,'25'0,"-25"25,25-1,-1 1,26 25,0-25,-26-25,-24 24,0 26,-24-50,24 25,-25-25,0 0,0 0,-24 0,24 0,-25 0,26 0,-1 0,0 0,25-25,0-25,0 26,0-26,0 25,25 25,-25-25,25 25</inkml:trace>
  <inkml:trace contextRef="#ctx0" brushRef="#br0" timeOffset="1651">1140 0,'25'25,"-25"24,0 26,24-1,-24 0,0 1,0-26,0 1,0-25,0 0,0 0,0-1,0 1,0 0,0 0,0 24,0-24,0 0</inkml:trace>
  <inkml:trace contextRef="#ctx0" brushRef="#br0" timeOffset="2419">1487 198,'0'-25,"25"25,-25 25,49 0,-49 0,25 0,-25-1,25 1,-25 0,0 0,0 0,0-1,0 1,0 0,-25-25,0 0,25 25,-24-25,-1 0,0 0,0 0,0 0,1 0,-1-25,0 25,0-50,25 26,0-1,0 0,0 0,-25 0,25 1,0-1,0 0,0 0,25 25,25-25,-25 25,24-24,-24 24</inkml:trace>
</inkml:ink>
</file>

<file path=ppt/ink/ink2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2:01.67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0 521,'49'0,"1"25,24-25,-49 0,24 0,1 0,-1 0,1 0,-25 0,-1 0,1 0,0 0</inkml:trace>
  <inkml:trace contextRef="#ctx0" brushRef="#br0" timeOffset="592">173 819,'50'0,"24"0,0 0,0 0,-49 0,25 0,-26 0,26 0</inkml:trace>
  <inkml:trace contextRef="#ctx0" brushRef="#br0" timeOffset="6496">1039 173,'25'50,"-25"-25,0 0,50 49,-50-24,0-25,0 24,0 26,0 24,0-25,0 1,0-25,0-1,0 1,0-25,0 49,0-49,0 25,0-25,0 49</inkml:trace>
  <inkml:trace contextRef="#ctx0" brushRef="#br0" timeOffset="8240">1683 397,'49'0,"-24"25,25-1,-26-24,-24 25,0 0,25-25,-25 50,0-25,0-1,0 1,0 25,0-25,0-1,0 1,0 0,-25 0,-24-25,24 25,0-25,-24 0,24 25,0-25,1 0,-1 0,0 0,0 0,25-25,-24 25,-1-50,0 50,0-50,25 26,0-1,0 0,0 0,0-24,0 24,25 0,-25 0,25 25,0 0,-1-25,1 25,0-25,0 1,-1-1,26 0,-1 25,-24 0</inkml:trace>
  <inkml:trace contextRef="#ctx0" brushRef="#br0" timeOffset="11170">2302 422,'25'0,"-1"0,1 0,0 0,0 0,-25 24,24-24,-24 25,50-25,-50 25,0 0,0 0,0 0,0-1,0 1,0 0,0 25,-50-50,1 49,-1-24,26-25,-26 0,25 0,1 0,-26 0,50-25,-49 25,24 0,25-25,-25-24,0 24,25 0,-25 25,25-25,0-24,0 24,0-25,0 25,25 1,0-1,0-25,0 50,24-25,25 25,-49 0</inkml:trace>
  <inkml:trace contextRef="#ctx0" brushRef="#br0" timeOffset="12710">2822 0,'24'24,"-24"125,25-99,-25 49,0-49,0 24,0-49,0 0,0 0,0 0,0 0,0-1,0 1,0 25,0-25,0-1,0 1,0 25,0-25,0 0,0-1</inkml:trace>
</inkml:ink>
</file>

<file path=ppt/ink/ink2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2:20.0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32 592,'0'25,"0"0,0 49,0 0,0-25,0 25,0-24,0 49,-25-50,25-24,0 24,0-24,0-1,0 26,0-26,0 26,0-1,50 75,-50-100,25 1,24 25,-24-26,0 1,-1 0,1-1,0 1,0 24,-1-24,1 24,0-49,0 0,-1 0,1 0,0 0</inkml:trace>
  <inkml:trace contextRef="#ctx0" brushRef="#br0" timeOffset="798">329 740,'0'50,"0"-25,0 24,0 25,0-49,0 49,0-49,0 24,0-24,0-1,0-48,0-125,0 100,25 24,24-49,-49 50,25-26,0 50,-25-25,25 25,-1-24,1-1,0 25,0 25,0 24,-1-49,-24 25,0 24,0-24,0 49,0 0,0-24,0-1,0 25,0-49,25-50,0 0,-25-24,25 0,-1 24,-24 0,25-24,0-1,0 50,-1-49,-24-25,50 49,-50 0,0 1,25-1,-1 124,-24-50,25 1,-25-26,0 26,0-26,0 51,0-51,0 26,0-1,0 0,0 1,0-1,0-24,0 0,0 24,0-24,0-1,-25-24</inkml:trace>
  <inkml:trace contextRef="#ctx0" brushRef="#br0" timeOffset="2343">1295 1185,'0'49,"0"-24,0 0,0-1,0 1,0 0,0 0,0 24,49 25,-49 0,0-49,0 0,0 24,0-24</inkml:trace>
  <inkml:trace contextRef="#ctx0" brushRef="#br0" timeOffset="3127">1963 370,'50'25,"-50"24,0-24,25 49,-1-49,-24-1,0 1,0 0,25 49,-25-25,0 1,25-1,-25-24,0 49,0-50,0 1,0 0,0 24,0-24,0 0,0-1,0 1</inkml:trace>
  <inkml:trace contextRef="#ctx0" brushRef="#br0" timeOffset="3794">1740 740,'25'0,"25"0,-25 0,49 25,0-25,-24 0,-1 0,1 0,-26 0,1 0,0 0,0 0,-1 0,1 0,0 0,24 0,-24 0,0 0,0 0,0 0,-1 0,1 0</inkml:trace>
  <inkml:trace contextRef="#ctx0" brushRef="#br0" timeOffset="4759">2013 1210,'-25'0,"0"0,1 0,-1 0,0 0,0 0,1-74,-1 49,25-24,-25 24,0-25,25 26,-25-26,25 1,-24 49,24-25,-25-24,0-1,25 26,0-1,0 0,0 1,0-1,0 0,0 1,0-1,25 25,-25-25,25 1,-25-1,49 0,-24 0,0 25,0 0,-1 0,1 0,25-24,-26-1,1 25,0 0,0 0,-1 0,26 0,-1 0,-24 0,25 0,-26 0,1 0,0 25,24-1,-49 1,75 0,-50 24,-1-24,1 0,0-1,0-24,-25 25,24-25,1 49,0-24,0 0,-25-1,0 1,0 25,0-26,0 1,0 0,0-1,0 1,0 0,-25-1,25 1,-25-25,0 50,1-26,-1-24,-25 0,26 50,-1-50,0 0,0 24,25 1,-25-25,1 0,-1 0,0 0,0 0,1 0,-1 0,0 0,0 25,-24-25,24 0,0 0,1 0,-1 0,0 0,0 0,1 0,-1 0,0 0,0 0,1 0,-1 0,-25 0,1 0,-1 0</inkml:trace>
  <inkml:trace contextRef="#ctx0" brushRef="#br0" timeOffset="6927">3003 370,'0'25,"0"49,0-25,0 25,0-24,0-26,0 26,0-26,0 26,0-25,25-50,-25 0,0 0,25-24,-25 24,25-24,-25 24,0 1,0-26,24 26,1-1,-25-49,0 49,25 25,-25 25,25 49,-25-49,0 24,0-24,0-1,0 1,0 24,0-24,24 0,1-25,0-50,0 1,-1 0,-24 24,0 0,50-49,-25 49,-25 1,0-1,0 0,0 1,24-1,1 0,0 1,-25 73,0 25,0-49,25 24,-25-24,0 0,0 24,0 0,49 25,-49 0,25 25,-25-25,0-24,0-26,0 26,25-50,-25-25,0-49</inkml:trace>
  <inkml:trace contextRef="#ctx0" brushRef="#br0" timeOffset="8631">4093 716,'0'24,"0"1,0 0,-50 24,25-49,1 25,-1-25,0 0,0 0,-24-25,49 1,0-1,0 0,25 0,-1 25,1-24,0-1,0 25,-1 0,1 0,25 74,-26-49,-24 24,0-24,50 24,-25-24,-25 0,0-1,0 1,-25 0,0 0,25-1,-25 1,1 0,-1-1,0 1,0-25,-24 25,24-1,0 1,1-25,-1 0,74 0,-24 25,0-25,24 0,26 0,-51 24,1-24,0 0,24 25,-49 0,25-25,25 25,-50-1,25-24,-1 25,1-25</inkml:trace>
  <inkml:trace contextRef="#ctx0" brushRef="#br0" timeOffset="10258">4637 0,'0'24,"50"26,-25-1,-1-24,51 74,-1-1,-24 1,49 0,24 24,-24 1,-74-75,74 50,-99-74,74 24,-74 1,25-50,0 49,-25-24,25 49,-25-25,0 0,0-24,0 49,0-24,0-1,0 25,-25-49,0 24,-24 1,-50-26,74 26,-25-1,26-24,-1-1,-25 51,50-51,-49 1,49 0,-25-25,0 0,-24 0,24 0,0 0,1 0,-1 0,0 0,0 0,0 0</inkml:trace>
</inkml:ink>
</file>

<file path=ppt/ink/ink2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37:14.56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248 0,'-24'25,"-1"-25,0 25,25-1,-25 1,0-25,1 25,-1 0,0 0,0-1,0 1</inkml:trace>
</inkml:ink>
</file>

<file path=ppt/ink/ink2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39:19.6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0,'0'25,"25"149,0-75,-25 0,24 50,1 0,-25-50,0 0,0-25,0-24,0-25,0-50,0-25,0-24,0 24,0-24,0-25,0 49,0 1,0-51,0 26,0 24,0 1,0 24,0 0,0 0,0 1,0-1,25 25,0 0,49-25,-24 25,-1 0,26 0,-26-25,-24 25,0 0,0 0,0 0,-1 0,1 0,-25 50,0-1,0-24,0 25,0-25,0 24,-25 1,-24-25,-1-1,1 1,24-25,0 0,0 25,0-25,-49 25,49-25,0 25,-24-25,49 24</inkml:trace>
  <inkml:trace contextRef="#ctx0" brushRef="#br0" timeOffset="1379">1042 347,'0'25,"49"-25,26 0,-26 0,-24 0,25 0,-25 0</inkml:trace>
  <inkml:trace contextRef="#ctx0" brushRef="#br0" timeOffset="1991">992 645,'25'0,"0"0,24 0,1 0,0 0,-26 0,1 0,0 0,0 0,0 0,-1 0,1 0</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17.03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151 0,'24'0,"0"0,1 0,-1 25,0-1,1 1,-25 0,24 0,-24 0,0-1,24 1,-24 25,0-1,0-24,0 0,0 0,0 0,0-1,0 1,0 0,0 0,-24-25,-25 0,49 25,-24-25,0 0,-1 0,1 0,0 0,-1 0,-23 0,48-50,-24 25,24-24,-25 49,25-25,-24-25,24 25,0 1,0-1,0 0,0-25,0 26,24-1,1 25,-1-25,0 25,0 0,-24-25</inkml:trace>
</inkml:ink>
</file>

<file path=ppt/ink/ink3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39:29.1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199 226,'-50'0,"25"0,0-25,25 1,0-1,0 0,0 0,0 0,50 25,-50-25,25 25,0 0,-1-24,26 24,-50-25,25 25,0 0,-1 0,1 0,0 25,0 24,24 26,-49-26,0 1,25 0,-25-26,0 1,0 0,0 25,0-26,-25 1,1-25,-26 25,25-25,-24 0,24 25,0-25,0 0,0 0,-24 0,-26 0,75 25,-49-25,24 0,0 24,50 1,49 0,1 0,-50 0,49-25,-24 24,-1 1,1-25,-25 25,-1-25</inkml:trace>
  <inkml:trace contextRef="#ctx0" brushRef="#br0" timeOffset="1629">720 152,'24'-25,"1"25,25 0,-25 0,24 0,1 0,-25 0,-1 0,1 0,0 0,0 0,0 0,-1 0,-24 25,0 0,0-1,0 1,0 0,0 0,-24 0,-1-25,-25 24,25 1,-24-25,49 25,-25-25,-25 0,50 25,50-25,-25 0,24 0,-24 0,25 0,-25 0,24 0,-49 25,0-1,0 1,0 0,0 0,0 24,-25-24,1 25,-1-25,25 24,-25-49,0 0,0 0,1 0,-1 0,0 0,0 0,0 0,1 0,-1 0,0 0,0 0</inkml:trace>
</inkml:ink>
</file>

<file path=ppt/ink/ink3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39:36.71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943 497,'25'24,"-25"1,0 0,0 25,-25-50,0 0,1 0,-26 0,25 0,25-25,0 0,0 0,0 0,25 1,0-1,0 25,24-25,1 25,-25 0,-1 0,26 0,-25 0,24 0,-24 0,0 0,-25 25,0 49,0-24,0-1,0 26,0-50,0-1,0 26,-50-25,1-25,24 0,-25 0,26 25,-26-25,25 0,-24 24,24-24,0 0,99 0,-49 0,25 25,24 0,25 25,-24-26,-1 1,-24 0,-1-25,1 25,-25-25,0-25</inkml:trace>
  <inkml:trace contextRef="#ctx0" brushRef="#br0" timeOffset="1275">1638 472,'24'0,"26"0,-25 0,0 0,24-25,1 25,-25 0,0 0,-1 0,-24 25,0 0,0-1,0 26,-24-50,-1 0,0 0,0 0,0 0,0 0,-24 50,74-26,24-24,-24 0,25 25,24 0,-24-25,-50 25,25-25,-1 0,26 25,-50-1,0 1,-25 25,-24-25,-1-25,25 24,0-24,1 25,-1-25,0 0,0 0,0 0,0 0,1 0,-1 0,0 0,-25 0,26 0</inkml:trace>
  <inkml:trace contextRef="#ctx0" brushRef="#br0" timeOffset="2505">2481 199,'0'25,"25"24,-25 51,0-51,0 1,0 24,25 1,-25-51,0 1,0 0,0 0,0 0,0-1,0 1</inkml:trace>
  <inkml:trace contextRef="#ctx0" brushRef="#br0" timeOffset="3083">2332 645,'25'0,"0"0,0 0,24 0,1 0,49 0,-25 0,-24 0,-25 0,24 0,1 0,-25 0,0 0,0 0,24-49,-24 49,25-25,-50 0</inkml:trace>
  <inkml:trace contextRef="#ctx0" brushRef="#br0" timeOffset="3786">3250 224,'25'0,"24"0,-24 0,50 0,-51 0,26 0,-25 0,0 0,-1 0,26 25,-50-1,25 1,0-25,-25 50,0-25,0-1,0 26,-25-25,-25-25,25 0,-49 49,49-49</inkml:trace>
  <inkml:trace contextRef="#ctx0" brushRef="#br0" timeOffset="5035">3349 323,'25'0,"0"0,0 0,-1 0,26 0,-25 0,0 0,-1 0,1 0,0 50,0-50,-25 49,-50 1,1-25,-26-25,26 0,-1 49,25-49,0 0,1 0,-1 0,0 0,0-25,25 1,0-1,0-25,0 25,0 1,0-1,0 0,25 25,25-25,-26 0,1 1,25 24,-25 0</inkml:trace>
  <inkml:trace contextRef="#ctx0" brushRef="#br0" timeOffset="9925">3498 397,'-25'0,"25"-24,0-1,0 0,0 0,0 0,0 1,0-1,50 25,-25 0,24 0,-24 0,0 0,0 25,-25 24,0 1,0-25,0-1,0 1,0 0,-25-25,0 0,0 0,0 0,1 0,-26 0,0 0,26-25,-1 0,0 25,25-24</inkml:trace>
  <inkml:trace contextRef="#ctx0" brushRef="#br0" timeOffset="18098">4143 199,'50'0,"-26"25,1 0,-25-1,0 1,0 0,0 0,0 0,0-1,0 1,0 0,0 0,-25-25,1 0,-1 0,0 25,25-1,-50-24,26 0,73 0,-24 0,0 0,0 0,24 0,1 0,-25 0,24 0,-24 25,49-25,-49 0,25 0,-50 50,0-25,-25 49,0-49,-24 0,49-1,-50 1,25 25,-24-50,24 0,-50 0,1 0,24 0,1 0,-26 0,50 0,-24 0,-1 0,25 0,1 0,-1 0</inkml:trace>
  <inkml:trace contextRef="#ctx0" brushRef="#br0" timeOffset="20056">3969 273,'25'-24,"0"24,25 0,-26 0,1-25,0 25,0 0,24 0,-24 0,0 0</inkml:trace>
  <inkml:trace contextRef="#ctx0" brushRef="#br0" timeOffset="20837">4639 0,'0'0,"25"50,49 0,-24-26,-1 51,26-50,-1 24,-49-24,0 0,0 0,-25 0,0 24,0-24,0 49,0-49,0 25,0-25,0-1,0 1,0 0,0 0,-25 0,25-1,-25 26,0-50,25 25,-74-25,-1 0</inkml:trace>
  <inkml:trace contextRef="#ctx0" brushRef="#br0" timeOffset="22021">199 50,'-25'0,"-24"50,24-26,0 51,25 24,-50 25,26-49,24 24,0-74,0-1,0 26,0-25,0 0,24-1,1 26,25 24,-1 1,1 24,0-49,-26-1,26 1,0 0,-1-1,-24-24,0 0,0 0,-1-25,1 0,0 0</inkml:trace>
</inkml:ink>
</file>

<file path=ppt/ink/ink3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0:14.09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0 471,'0'25,"0"25,0-25,0 24,0-24,0 49,0 1,0-50,0 24,0-24,0 0,0-75,25 1,0 24,-25-25,25 25,-25-24,24 49,-24-25,0-25,25 50,0 0,0 25,-25 0,25 0,-25 0,24-1,-24 1,0 0,0 0,25-25,0-50,-25 25,25 25,-25-24,25-26,0 0,-1 50,1-24,25 24,-25 0,24 0,-24 24,-25 26,25-50,-25 25</inkml:trace>
  <inkml:trace contextRef="#ctx0" brushRef="#br0" timeOffset="1363">943 496,'25'0,"-1"0,-24 25,0 0,0 0,0-1,-24 1,24 0,-25-25,0 0,0 0,0 0,1 0,-1 0,0 0,0 0,0 0,25-50,-24 26,24-26,0 25</inkml:trace>
  <inkml:trace contextRef="#ctx0" brushRef="#br0" timeOffset="2212">1340 149,'0'25,"0"-1,0 26,24 0,-24-25,0-1,0 26,0 0,0-26,0 26,0-25,0 24,0-24,0 25,0-25,0-1,0 1,-24-25,-1 0,-25-25,25 1,-24-1,-1 0,50 0,0 0,0 1,0-26,50 50,-25 0,24 0,-24 0,0 0,0 0,-1 0,1 0,25 25,-25-25,0 49,-1-49,1 0,25 0,-25 0,24 0,-24 0</inkml:trace>
  <inkml:trace contextRef="#ctx0" brushRef="#br0" timeOffset="3326">2158 198,'0'25,"0"0,-25-25,1 0,-1 0,0 0,25-50,0 26,25 24,0-25,-1 25,1 0,0 0,0 0,0 0,-1 0,1 0,25 49,-25-24,-1 0,-24 0,0 25,0-1,-74 1,74-25,-99 24,49-24,-24 0,24-25,25 0,-24 0,24 0,25 25,0-1,25-24,24 25,-24-25,25 0,24 25,-24 25,-1-50,-24 24,99 26,-99-50,0 0</inkml:trace>
  <inkml:trace contextRef="#ctx0" brushRef="#br0" timeOffset="4647">3150 0,'0'50,"-24"-1,-26-24,25 0,0 0,25-1,-24 1,24 0,-50 25,50-25,0-1,0 1,0 0,0 0,0 0,0-1,0 1,0 0,25 0,0-25,-1 0,26 0,0 0,-26 0,1 0,0 0,0 0,0 0,-1 0,1-25,-25 0,0 0,0 1,0-1,-25 25,1 0,-1 0,0 0,0 0,0 0,1 0,-1 25</inkml:trace>
</inkml:ink>
</file>

<file path=ppt/ink/ink3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0:20.11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0,'24'0,"26"0,-25 0,24 0,-24 0,0 0,25 0</inkml:trace>
  <inkml:trace contextRef="#ctx0" brushRef="#br0" timeOffset="555">74 149,'25'25,"0"-25,24 0,-24 0</inkml:trace>
</inkml:ink>
</file>

<file path=ppt/ink/ink3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0:21.2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329 0,'24'0,"-24"25,25 0,0-1,-25 1,25 0,-25 0,0 24,49-24,-49 0,0 25,0-1,0-24,0 0,0 0,-24 0,-1-1,0-24,-49 25,74 0,-50-25,25 0,0 0,1 0,-1 0,0 0,-25 0,26 0,-1 0,0 0,25-25,0 0,0-24,0 24,-25 25,25-25,0 0,0 1,0-1,25-50,0 75,24-25,51-24,-76 24,1 0,0 25,0-25,0 1,-1-1</inkml:trace>
</inkml:ink>
</file>

<file path=ppt/ink/ink3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0:35.7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52 1017,'0'-25,"0"-24,24 24,-24 0,25 0,0 0,-25 1,0-1,25 25,-25-25,25 25,-25-25,49 25,1-25,-1 1,-24 24,0 0,25 0,-26 0,1 0,0 0,25 0,-26 0,1 0,25 0,-25 0,-1 0,1 24,0-24,25 50,-50-25,0 0,0-1,0 1,0 0,0 0,0 24,0-24,0 25,0-1,-25-24,0 0,0-25,0 25,1 0,-1-25,0 24,-25-24,26 0,-1 0,0 0,0 0,0 0,1 0,-1 0,0 0,0 0,0 0,1 0,-26 0,25 0,0 0,1-24,-26-1,25 25,0-50,-24 50,49-25,0-24,0 24,-25-25,25 26,0-1,0 0</inkml:trace>
  <inkml:trace contextRef="#ctx0" brushRef="#br0" timeOffset="2190">1441 670,'0'49,"0"26,24-26,-24-24,0 0,0 0,0 0,25-25,-25-25,25-25,0 25,-25-49,25 49,24-49,-49 24,25 50,0-25,0 25,-1 0,1 25,0 25,-25-25,0 24,0-24,0 25,0-26,0 26,0-25,0 24,0-24,0 0,0 0,0-50,0 0,0 0,25-24,0-1,-1 1,-24 24,25 0,-25 0,0 0,25 1,0 24,0 0,24 49,-49-24,50 25,-50-1,25-24,-1 0,-24 24,25-49</inkml:trace>
  <inkml:trace contextRef="#ctx0" brushRef="#br0" timeOffset="3780">2507 446,'25'0,"-25"25,25-25,-25 25,0 0,0 0,0-1,0 26,0-25,0 25,0-1,0-24,0 25,0-26,0 26,-25-50,0 25,0-25,1 25,-1-1,0-24,0 0,0 0,1 0,-1 0,0-24,0-1,25 0,0 0,0 0,0 1,0-26,0 25,0 0,25 1,-25-1,25 0,24 0,-49 0,0 0,25 25,0-24,0-1,24 25,-24 0,25 0</inkml:trace>
  <inkml:trace contextRef="#ctx0" brushRef="#br0" timeOffset="5200">2978 0,'0'74,"0"-49,0 0,0 0,0 49,0-24,0-1,0-24,0 50,0-1,0-49,0 49,0-49,0 25,0-25,0 24,0-24,0 0,0 0,0-1,0 26,0-25,0 0,0-1,0 1,-24-25,-1 0,0 0,-25 0,26 0,-1 0,0 0,0 0,0-25,25 1,0-1,0-25,0 25,0 1,0-1,0 0,0 0,0 0,0 1,0-1,25 25,-25-25,25 25,0 0,0 0,-1 0,1-25,0 25,0 0,0 0,-1 0,1 0,0 0,0 0,-25 25,0 0,49 24,-49 1,0-25,0 0,0-1,25 1,-25 0,0 0,0 0,25-25,0 24,0 1,-1-25</inkml:trace>
  <inkml:trace contextRef="#ctx0" brushRef="#br0" timeOffset="22006">200 1017,'25'0,"0"0,0 0,24 25,-24-25,25 0,24 0,1 0,24 0,50 0,-50 0,25 0,74-25,26 0,-26 0,50 1,25-26,-75 0,26 26,-26-1,-49-25,-50 25,-25 1,1 24,-26-50,1 50,-25 0,25 0,-26 0,51-25,-50 0</inkml:trace>
</inkml:ink>
</file>

<file path=ppt/ink/ink3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27.76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0,'50'0,"-25"0,-1 0,26 0,-25 0,49 0,-49 0,25 0,24 0,-24 0,-26 0,1 0</inkml:trace>
  <inkml:trace contextRef="#ctx0" brushRef="#br0" timeOffset="687">0 248,'50'0,"-26"0,1 0,50 0,-51 0,51 0,-50 0,24 0,-24 0,0 0,0 0,-1 0</inkml:trace>
</inkml:ink>
</file>

<file path=ppt/ink/ink3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26.0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163 0,'0'99,"0"99,0-98,0 73,-25-74,25 1,-24-26,24-24,-25 24,25-24,-25-1,0-24,25 25,0-25,0-100,0 1,0 24,0-24,0-1,0 1,0-1,0 26,0-26,0 26,0-26,0 26,0-1,0 25,0 1,0-1,0 0,0 0,0-24,25 24,0 25,24 0,-24 0,25-25,-25 25,-1 0,1 0,0 0,-25 25,25 0,0-1,-1 26,1 0,-25-26,0 51,0-1,0 1,0-26,0 1,0-25,0-1,0 1,0 0,-25-25,1 0,-51 25,50 0,-24-25,24 0,0 0,0 0,1 0</inkml:trace>
</inkml:ink>
</file>

<file path=ppt/ink/ink3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29.18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422 0,'-24'50,"-1"-25,0 0,0 49,-49 0,49 1,-74 49,24-25,50-49,1 49,24-49,0-1,0 26,0-1,0 0,24 1,26-26,0 1,-1 0,-24-26,0 1,24 0,26 0,-25-25,24 25,50 49,-50-49,26 25,-51-26,1 1,-1 0,1-25,24 0</inkml:trace>
  <inkml:trace contextRef="#ctx0" brushRef="#br0" timeOffset="812">1464 447,'25'0,"0"0,0 0,24 0,-24 0,-25 25,25-25,0 25,-1 24,1 1,-25-1,0 1,0-25,0 24,0-24,0 0,0 0,0 0,0-1,-25 1,1-25,-26 0,25 25,0-25,1 0,-1 0,-25-25,50 0,-25-49,25 24,-24 26,-1-26,0 50,25-25,0 0,0-49,0 24,0 26,0-26,0 25,0 0</inkml:trace>
</inkml:ink>
</file>

<file path=ppt/ink/ink3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32.63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0 720,'0'25,"50"-25,-1 0,1 0,-25 0,49 0,-49 0,25 0,-26 0,26 0,-25 0</inkml:trace>
  <inkml:trace contextRef="#ctx0" brushRef="#br0" timeOffset="2191">943 298,'24'0,"1"0,0 0,0 0,24 0,-24 0,0 0,0 0,0 0,24 74,-49-49,0 0,0 0,-74 0,49 0,0-1,0-24,25 25,-49-25,24 0,0 25,25 0,0 0,25-25,25 24,24-24,-24 25,-50 0,74-25,-24 0,-50 25,25 0,-25-1,0 26,-25-25,-50 49,50-74,-24 25,-1 0,25 24,-24-24,24-25,-25 50,1-50,24 0,-25 0</inkml:trace>
  <inkml:trace contextRef="#ctx0" brushRef="#br0" timeOffset="3737">1786 0,'25'0,"24"0,1 25,-25 0,49 74,-49-99,-25 25,0 0,25 0,-25 24,25 26,-1-26,1 1,-25 24,0-24,0 0,0-1,0 26,0-26,0-24,0 25,-25-1,1 1,-26-25,25 24,0-49,1 50,-1-50,0 0,0 0,0 0,1 0</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18.68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0,'0'24,"0"1,0 25,0-26,0 51,0-1,0 0,0 0,0-24,25 24,-25-24,0-1,0-24,25 49,0-49,-25 0,0-1,0 1,0 0,0 0,0 0</inkml:trace>
  <inkml:trace contextRef="#ctx0" brushRef="#br0" timeOffset="733">521 371,'0'-25,"25"25,0 0,-1 0,1 0,25 0,-25 0,24 0,1 0,24 25,-24 0,-25-25,0 24,24 1,-49 74,0-74,0 0,0-1,0 1,0 0,-49 0,24-1,-25 1,1 0,-1 0,0-25,25 0,1 0,-1 0,-25 0,25 0,1 0,-26-25,25 0,0 0,-24-24,24 24,0 25,25-25,0 1,0-51,0 51,0-26,0 1,25-1,0 50,0 0,-1-25,26 25,49 0,-49 0</inkml:trace>
  <inkml:trace contextRef="#ctx0" brushRef="#br0" timeOffset="1775">1588 222,'24'-24,"26"24,-25 49,0 1,-1-26,26 26,-50-1,25-24,-25 25,0-26,0 1,0 0,-25-25,0 25,0-25,-24 0,24 24,0-24,0 0,1 0,-26 0,25 0,0-24,25-1,0 0,0-24,0-1,25 1,25-1,-50 25,0-24,49 24,-49 0,25-24</inkml:trace>
</inkml:ink>
</file>

<file path=ppt/ink/ink4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37.3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0 520,'25'0,"-1"25,-24 0,0 25,50-1,-50-24,0 0,0 25,0-1,0-24,0 0,0 24,0 1,0-25,0 0,25-125,-25 51,25 24,24-49,-49 49,0-25,25 50,-25-50,25 50,0 0,-1 0,-24 25,0 0,0 50,50-51,-50 1,0 0,0 0,0 0,50-100,-50 26,49-1,-24 0,-25 1,50 24,-50 0,25 25,-1-25,1 25,25 0,-25 50,-1 24,-24-49,0 0,25 0,-25 0,0 24,25 1,-25-25,25-1</inkml:trace>
  <inkml:trace contextRef="#ctx0" brushRef="#br0" timeOffset="1234">1265 471,'25'49,"-25"1,49-25,-49 0,25-25,-25 24,0 1,0 0,0 0,0 0,0 0,0-1,0 1,-25-25,-24 0,24 0,0 0,0 0,0 0,25-49,-24-1,24 0,-50 1,50 24,0 0</inkml:trace>
  <inkml:trace contextRef="#ctx0" brushRef="#br0" timeOffset="2131">1736 0,'0'49,"0"1,0-1,0-24,0 50,0-26,25 1,-25 24,0 1,0-26,0 26,0-26,0-24,0 25,0-25,0-1,0 51,0-50,0-1,0 1,0 0,0 0,-25-25,0 0,-24 0,24 0,25-25,-25 0,-24-24,49-1,-25 25,25-24,0 24,0-25,0 25,0-49,0 49,0 0,0 0,25 25,49 50,-49-25,0 0,-25-1,24 1,-24 0,25-25,0 50,25-25,-50-1,24-24,-24 25,25 0,0 0,0 24,0-24,-1-25,1 25,25 0</inkml:trace>
</inkml:ink>
</file>

<file path=ppt/ink/ink4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40.7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471 199,'0'24,"-24"-24,-1 0,0 0,0 0,-24 0,-1 0,25 0,0 0,1-24,24-26,0 25,0-24,24 49,1 0,0 0,0 0,0 0,-1 0,26 24,0 1,-50 0,24-25,1 25,0 0,0-1,-25 1,0 0,0 0,0 24,0-24,0 0,0 0,0 0,0-1,-25 1,-25 0,-24-25,0 0,-1 25,1-25,24 50,1-26,24-24,0 0,0 0,25 25,0 25,25-50,25 0,-1 25,1-25,24 49,-49-49,0 0,24 0,-24 25,0 0,25 0,-26-1,26-24</inkml:trace>
  <inkml:trace contextRef="#ctx0" brushRef="#br0" timeOffset="1552">298 124,'49'0,"-24"0,0 0</inkml:trace>
  <inkml:trace contextRef="#ctx0" brushRef="#br0" timeOffset="2318">1116 0,'-24'0,"24"25,-50 25,25 24,25 25,-25-99,25 50,-24-25,-1-1,0 26,25-25,0 24,0-24,0 25,0-25,0 0,0-1,25 1,0 50,-25-51,24 1,1 0,0 0,-25 0,25-1,0-24,-1 25,26-25,-25 0,24 0,-24-25,-25 1,25-1,0 0,-25 0,0 0,0 1,0-1,-50 25,25 0,1 0,-1 0,0 0,-25 0,26 0,-1 0,25 25,-25-25,0 0,25 24,-25-24,-24 0</inkml:trace>
</inkml:ink>
</file>

<file path=ppt/ink/ink4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44.89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49 0,'0'25,"25"0,25-25,-1 0,26 0,-26 0,26 0</inkml:trace>
  <inkml:trace contextRef="#ctx0" brushRef="#br0" timeOffset="460">25 223,'-25'0,"25"25,25-25,-1 0,1 0,25 0,-1 0,1 0,0 0,-26 0,1 0</inkml:trace>
</inkml:ink>
</file>

<file path=ppt/ink/ink4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45.86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0 623,'25'0,"24"0,1-50,-25 50,0 0,24 0,-24 0,0 0,0 0,-1-25,1 25</inkml:trace>
  <inkml:trace contextRef="#ctx0" brushRef="#br0" timeOffset="657">918 27,'0'-25,"49"25,1 0,24 0,-49 0,99 25,-49-25,-51 25,26-25,-25 0,-25 25,25 25,-25-1,0-24,0 49,-75-24,75-25,-49 0,24-25,0 24,0-24,25 25,50-25,-1 0,1 25,0-25,-25 0,24 0,-24 0,-25 25,25 0,-25-1,0 1,0 0,0 0,0 0,-25 24,0-24,0-25,25 25,-49 0,24-25,-25 0,-24 0,49 0,-49 0,-1 0,1-50,24 25,-24-24</inkml:trace>
</inkml:ink>
</file>

<file path=ppt/ink/ink4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41:47.62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0 719,'0'50,"0"24,0-49,0 50,0-26,0 1,0-25,0-1,0 1,0 0,24-124,-24 74,50-49,-25 49,0 0,-25 0,24 0,1 25,0 0,-25 25,0 50,0-51,0 1,0 0,50 25,-26-125,1 75,0-74,0 49,-25 0,25 25,-1-49,1 49,-25-25,25 25,0 0,0 49,-1 1,-24 0,50-26,-25 26,0-25,0-25</inkml:trace>
  <inkml:trace contextRef="#ctx0" brushRef="#br0" timeOffset="1052">1091 620,'50'0,"-26"25,1 0,-25 0,50 24,-50 1,0-25,0-1,0 1,0 0,0 0,-25 0,-25-25,26 0,-26 0,25 0,0 0,-24 0,-1 0,25 0,1-50,-1 50,25-25,-25 0,25 1,0-1,0 0,0 0,0 0</inkml:trace>
  <inkml:trace contextRef="#ctx0" brushRef="#br0" timeOffset="1920">1761 0,'0'50,"0"-26,0 26,0 0,0-1,0-24,25 49,-25-49,0 25,0-25,24 49,-24-24,0-1,0 1,0-25,0 24,0 1,-24 0,-1-1,0-49,25 25,-25-25,0 25,1-25,-26 25,25-25,-74 0,74-75,-25 50,50-24,-24 49,24-25,0-25,24 26,1-1,25-25,-25 50,-25-25,24 25,1 0,25 0,0 0,-1 25,26 25,-26-1,26-24,-75 0,24 0,1 0,-25-1</inkml:trace>
  <inkml:trace contextRef="#ctx0" brushRef="#br0" timeOffset="2986">2778 248,'25'50,"-25"-26,24-24,-24 25,0 50,-49-75,24 0,0 0,-25 0,26 0,-26 0,0 0,50-25,0 0,0-25,0 26,50-26,0 50,-26 0,26 0,-25 0,25 0,-26 0,26 25,-25-25,24 25,-49-1,50 26,-25-25,-25 24,0 1,49-25,-49 24,0 1,0 0,0 24,0-49,-24 49,-1-49,-50 0,-24 49,50-74,-1 25,0-25,1 50,24-50,0 0,0 0,0 0,125 25,73-1,1 1,-25 50,-25-51,25 76,24-51,-74 1,-24-1,-1-24,-24 0,0 0,-50-50,0 0</inkml:trace>
  <inkml:trace contextRef="#ctx0" brushRef="#br0" timeOffset="4284">3820 174,'-25'0,"0"0,-25 24,25 1,-24 25,24-25,0-1,-24 1,24 25,25-1,-25-24,25 0,-25 0,25 0,-25-1,25 26,0-25,0 0,0 0,0-1,0 1,25-25,-25 25,0 0,25 0,0-25,0 49,74 1,-74-50,24 0,-24 0,0 0,25 49,-26-49,1 0,25 0,-25 0,-1 0,1 0,0 0,0 0,0 0,-1 0,-24-24,0-1,0 0,0 0,0-24,-24 24,-1 25,0 0,0-25,0 25,1 0,-1 0,0 0,-25 0,26 25,24 0,-25-25,0 0,-25 24,25 1,25 0,-24 0,-1 0,25-1,-25 1,25 0,-25-25</inkml:trace>
</inkml:ink>
</file>

<file path=ppt/ink/ink4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3:05.76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5824 2877,'50'-25,"-25"25,24 0,-24 0,49 0,-49 0,0-24,0 24,0 0</inkml:trace>
  <inkml:trace contextRef="#ctx0" brushRef="#br0" timeOffset="1399">7933 4043,'99'0,"0"0,0 0,-24 0,-26 0,-24 0,0 0,25 0</inkml:trace>
  <inkml:trace contextRef="#ctx0" brushRef="#br0" timeOffset="490078">3418 0,'-49'0,"-26"49,26 1,-51 0,26-1,-50 50,49-24,-49 24,25-49,25 74,-1-50,-24 25,50 25,-51-49,-24 148,-99 0,49-24,50-75,-24 124,-51-25,50-49,25-50,25 25,25-50,-26 25,100-50,-74 1,49 73,0-24,-24 25,-1 25,25 0,25 49,0-25,-49 50,49-74,0-25,-25-25,0-25,-24 50,-1 0,25 49,25-74,-25 25,-24 25,49-1,-25 26,0-26,0 50,25 1,0 24,0-25,0 0,0-24,0-26,0-24,0-50,0 50,0-25,0 0,0 0,0 25,0 50,0-26,0-24,0 49,0-24,0 0,0-50,25 25,0-50,0-25,0 1,24-1,-24-24,49 74,-74-100,25 1,0 50,25 24,-50-74,49 49,-49-49,25 74,0-24,24-1,1 75,24 0,26-1,24 51,74-1,-24-49,-25-25,-25-25,0-24,-124-50,49-25,-24 0,25 0,-26 0,1 0,25 0,0 0,-26 24,26-24,-25 0,24 0,1 25,24-25,-49 0,25 0,-25 0,-1 0,26 0,0 0,-26 0,26 0,-25 0,24 0,-24 0,25 0,-1 0,1-25,-25 25,24-24,-24 24,0-25,0 25,0 0,-1 0,26 0,-25 0,-25-25,50 25,-26-25,26 25,-25-25,0 25,-1 0,1 0,0-24,0 24,0 0,-1-25,1 25</inkml:trace>
</inkml:ink>
</file>

<file path=ppt/ink/ink4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3:23.87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273 198,'50'25,"24"-25,-24 0,24-50,-24 50,24 0,-49 0,25-24,-26 24,1 0,0-25,0 25,0 0</inkml:trace>
  <inkml:trace contextRef="#ctx0" brushRef="#br0" timeOffset="10208">0 0,'25'0,"0"0,0 0,-1 0,1 0,0 0,0 0,0 0,-1 0,26 0,0 0,-26 0,-48 0,-1 0,-25 0,25 0,-24 0,24 0,-25 0,26 0,-26 0,75 0,0 0,-1 0,26 0,-25 0,24 0,1 0,-25 0,0 0,24 0,1 0,-25 0,-1 0,1 0,-50 0,1 0,-1 0,0 0,-25 0,26 0,-26 0,25 0,0 0,1 0,-1 0,0 0,50 0,0 0,24 0,-24 0,0 0,0 0,-1 0,1 0,0 0,0 0,0 0,-50 0,0 0,0 0,0 0,1 0,-1 0,0 0,0 0,0 0,1 0,-1 0,0 0,0 0,50 0,0 0,0 0,-1 0,26 25,-25-25,0 0,-1 0,1 0,0 0,0 0,0 0,-50 0,0 0,-25 0,26 0,-26 0,25 0,0 0,-24 0,24 0,0 0</inkml:trace>
</inkml:ink>
</file>

<file path=ppt/ink/ink4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1:33.63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74,'49'0,"1"0,-1 0,-24 0,25-24,-1-1,-24 25,25 0,-25 0,-1-25</inkml:trace>
</inkml:ink>
</file>

<file path=ppt/ink/ink4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1:36.91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inkml:trace>
</inkml:ink>
</file>

<file path=ppt/ink/ink4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1:18.2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0,'0'25,"0"0,0 0,24-25,1 24,0 1,0 0,25-25,-50 25,24 0,1-1,0-24,0 0,0 0,-1 50,1-50,0 0,0 0,0 25,-1-25,-24 25,0-1,-24 1,-1-25,0 50,-25-25,50-1,-24-24,24 25,-25-25,25 25,-25-25,0 25,0-25,1 0,-1 25,0-25,25 24,-50 1,1-25,49 25,-50 0,25-25,0 25,1-1</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22.60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inkml:trace>
</inkml:ink>
</file>

<file path=ppt/ink/ink5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7:19.52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0 105,'0'-25,"25"25,0 0,0 0,0 0,-1 0,1 0,0 0,0 0,24 0,1-25,-25 25,24 0,1-24,-25 24,0 0,-1 0,1 0,0 0,0 0,49-25,-49 25,49 0,-49 0,0 0,0 0,0 0,0 0</inkml:trace>
</inkml:ink>
</file>

<file path=ppt/ink/ink5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7:20.82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2481 0,'24'0,"76"0,-26 0,0 0,26 25,-51-25,-24 0,25 0,-26 0,26 0,-25 0,24 0,-24 0,0 0,0 0,0 0,-1 0</inkml:trace>
  <inkml:trace contextRef="#ctx0" brushRef="#br0" timeOffset="4456">4763 1265,'24'0,"1"0,25 0,-25 0,49 0,-49 25,24-25,-24 0,25 0,24 25,-24-25,24 0,-24 0,24 0,1 0,24 0,-49 0,-1 0,1 0,-25 0,-1 25</inkml:trace>
  <inkml:trace contextRef="#ctx0" brushRef="#br0" timeOffset="81888">2381 1910,'50'0,"24"0,1 0,-26 0,1 0,0-25,24 25,-49 0,0-25,-1 1,1 24,0 0,0 0,0 0,-25-25</inkml:trace>
  <inkml:trace contextRef="#ctx0" brushRef="#br0" timeOffset="98928">0 3597,'50'0,"-26"-25,26 25,49-25,-49 0,24 1,1 24,-50 0,-1 0,1 0</inkml:trace>
  <inkml:trace contextRef="#ctx0" brushRef="#br0" timeOffset="100247">1488 3498,'100'-100,"24"51,24-26,-24 26,-49 49,-26-75,75 50,-74 1,-25-26,49 50,-49 0,0 0,74-25,50-24,74 49,25 0,50 0,0 0,-50 0,24 0,-98 0,25 0,-75 0,-25 0,0 0,-49 0,24 0,25 0,0 0,50 0,0 0,-50 0,1 0,-1 0,-50 0,1 24,0 1,-26 0,26 0,0-25,-1 49,1-49,24 25,50-25,-49 25,-26-25,1 0,-25 0,-1 0,1 0,25 0,0 0,-1 0,26 0,-51 0,26 0,-25 25,0 0,24 0,-24 24,0-24,0 0,24 0,-24-1,0-24,24 0,-24 0,50 0,-26 0,1 0,-25 0,-1 0,26 0</inkml:trace>
  <inkml:trace contextRef="#ctx0" brushRef="#br0" timeOffset="101863">7441 3001,'0'50,"0"-25,25 0,-25-1,25-24,0 25,0 0,-25 0,24-25,-24 25,25-25,0 25,0-25,0 24,-25 1,24-25,26 0,-25 0,-25 25,25-25,0 0,-1 25,-24 24,-24-49,-1 50,0-50,25 25,-25-25,0 49,0-49,25 25,-24-25,-26 50,25-50,0 25,25-1,-24 1,-1-25,0 25,25 0,-50 0</inkml:trace>
</inkml:ink>
</file>

<file path=ppt/ink/ink5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7:28.3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0,'173'0,"-24"0,25 0,-50 0,50 0,-75 0,-50 0,1 0,-25 0,0 0,-1 0,1 0,0 0</inkml:trace>
</inkml:ink>
</file>

<file path=ppt/ink/ink5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8:11.68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0,'24'0,"1"0,25 0,-25 0,-1 0,-24 25,25-25,0 0,0 0,0 0,-1 0,1 0,25 0,-25 0,-1 0,1 0,0 0,0 0</inkml:trace>
</inkml:ink>
</file>

<file path=ppt/ink/ink5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8:27.07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25,'0'-25,"25"25,25 0,-25 0,24 0,-24 0,25 0,-25 0,24 0,-24 25,0-25,0 25,-1-25,-24 25</inkml:trace>
</inkml:ink>
</file>

<file path=ppt/ink/ink5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18:51.52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24,'0'-24,"25"24,25 0,-25 0,-25 24,49-24,-24 25,25-25,-26 0</inkml:trace>
</inkml:ink>
</file>

<file path=ppt/ink/ink5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0:14.3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576 1563,'0'-25,"0"50,0 0,-50 0,50-1,-49 26,49-25,-25 0,25 24,0-24,-75 74,51-49,24-25,-50 24,25 26,0-75,-24 74,49 1,-25-51,25 26,0 0,0-1,-50-24,50 25,0-26,0 26,0-25,0 0,0-1,0 26,0 0,0-26,0 26,0 0,25 24,50 25,-75-24,24-51,1 51,0-50,0 0,-25-1,0 1,25 25,-25-25,49 24,-49-24,0 0,0 24,0-24,0 50,0-26,0 1,0 24,0-24,0-25,0-1,0 1,25 0,0-25,0 0,-1 0,1 0,0 0,0 0,0 0,-25 25,0 0,0-1,0 1,-50 0,-24 0,-1 0,-24-1,25-24,24 0,25 50,0-50,-24 25,49 0,-25-25,0 25,0-1,25 1,0 0,50 0,0 0,24-1,-24 1,-26-25,1 0,0 0,0 0,0 0,-25 25,0 0,24 0,-24 49,0 0,0 50,0 0,0 0,0 50,0-25,0-25,0 74,0-74,0 0,25 0,0 25,0-50,-25 1,74 73,-24-24,24-50,-49-24,0-50,0-1,-1-24,1 0,0 0,0 25,0-25,-1 25,1 0,25 99,-25-124,49 74,-49-49,74 25,-49-50,-25 0,-1 0,26 0</inkml:trace>
  <inkml:trace contextRef="#ctx0" brushRef="#br0" timeOffset="14865">2610 1166,'49'-74,"-49"-1,0-74,0 25,0-24,25 73,-25-24,25 0,25-25,-26 49,-24 26,25-1,0 25</inkml:trace>
</inkml:ink>
</file>

<file path=ppt/ink/ink5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0:17.40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0,'0'75,"0"-1,0 1,24-26,1 26,0 24,0-25,0-24,-25-1,0-24,0 50,0-51,0 26,0-25,0 24,0 1,0 25,0-26,0 1,0-1,0-24,0 50,0-26,0 26,0-26,0-24,0 0,0 24,0 1,-25-25,25 0,0-1,0 1,-25 25,25-25,0-1,0 1,-50 25,26-1,24 1,0-25,-25 0,25 0,-25-1,25 1,-25 0,25 0,0 0,0-1,0 26,0 24,0-49,0 0,0 0,0 0,0 24,0-24,0 25,0-26,0 1,0 0,0 0,25 0,0-1,0 1,-1-25,1 0,25 25,-1 0,-24 0,25-25,-25 0,0 0,-1 0,26 0,-25 0,-75 0,25 24,-24-24,-26 50,50-25,25 24,-24-24,24 50,0-26,0-24,0 0,0 0,0 0,0-1,0 26,0-25,49 99,51 49,-26-98,-24 49,-1-50,1 25,-25-49,24 0,-24 24,-25-49,0 25,25-50,-25 24,0 26,0-25,0 24,0 26,-25-26,-25 75,26-74,-1-25,-25 74,25-49,-24-1,24 1,0 24,-24-24,24-1,25-24,-25 25,0-25,0 24,25-24,-49 0,49 25,-25-50,0 49,0-49,0 0,-24 50,24-50,0 0,0 25</inkml:trace>
</inkml:ink>
</file>

<file path=ppt/ink/ink5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3-08-08T00:20:40.22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0,'-25'25,"25"0,0 0,0-1,0 1</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22.00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25,'75'0,"-26"0,-24 0,25 0,-25 0,-1 0,1 0,0 0,25 0,0 0,24 0,25 0,-24-25</inkml:trace>
  <inkml:trace contextRef="#ctx0" brushRef="#br0" timeOffset="1482">124 272,'50'0,"24"0,-24 0,50 0,-76 0,26 0,0 0,-25 0,-1 0,1 0,-25 24,25-24,0 0,25 0</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30.00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0,'0'25,"0"0,0 49,0-49,0 0,0 0,0 49,0-49,0 0,0 25,0 24,0-24,0 25,0-26,0-24,0 0,0 0</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19:34.20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74,'0'50,"0"0,0 25,0-26,0 1,0-25,0 25,0-25,0 24,0-24,0 25,0-25,0 0,0 0,0 0</inkml:trace>
  <inkml:trace contextRef="#ctx0" brushRef="#br0" timeOffset="4880">521 99,'-25'25,"25"0,0 50,0-50,0 24,0 26,0-25,0 24,0-49,0 0,0 0,0 0,0 0,0 0,0 0</inkml:trace>
  <inkml:trace contextRef="#ctx0" brushRef="#br0" timeOffset="6139">1115 0,'0'25,"0"24,0-24,-24 25,-1 0,25 0,-25-1,25 26,0 0,0 24,0 1,0-25,0-26,0-24,0 25</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7093" units="1/cm"/>
          <inkml:channelProperty channel="Y" name="resolution" value="39.79275" units="1/cm"/>
        </inkml:channelProperties>
      </inkml:inkSource>
      <inkml:timestamp xml:id="ts0" timeString="2022-07-29T14:23:41.54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603 149,'0'50,"-25"-26,-24-24,0 75,-1-50,-24 24,1 51,-1-51,25 75,-1-49,-24 49,50-74,24 24,0-24,0-1,0 26,0-26,0 26,24-50,1 74,0-25,24 1,-24-26,-1-49,25 50,1 0,-26-50,25 25,-24-1,49-24,-25 0,-24 0,-1 0,26 0,-26 0,50 0,-49-49</inkml:trace>
  <inkml:trace contextRef="#ctx0" brushRef="#br0" timeOffset="713">1144 298,'0'25,"0"24,0 1,0 0,0-26,0 1,0 0,0 0,25-25,24-50,-24 25,-25-24,25 24,-25 0,0 0,-25 25,0 0,-24 0,24 0,-48 0,23 50,-24 24,25 1,-25 24,50-24,-26-26,50-24,0 0,0 0,0 24,0 1,0-25,25-25,0 25,-25-1,24 1,26-25,-1 25,25 25,-50-25,-24-1,74 1,-49-25,24 0,25 0,-25 0,0 0,-24 0,24 0,-49-49</inkml:trace>
  <inkml:trace contextRef="#ctx0" brushRef="#br0" timeOffset="1867">1809 1067,'0'50,"0"0,0 24,0 0,0-49,0 25,0-25,0 24,0 1,0-25,0 0</inkml:trace>
  <inkml:trace contextRef="#ctx0" brushRef="#br0" timeOffset="2449">2499 0,'0'0,"24"25,26 49,23 50,-48-49,49 49,-25-74,-49 49,49-25,-49 1,0-50,0 24,0-24,0 50,-49 49,0-50,0 50,-25 0,25 0,-25 25,74-99,-25-25,-24 49,24-49,1-25,-1 0,0 25,25 0,-24-25,-1 24,0 1</inkml:trace>
</inkml:ink>
</file>

<file path=ppt/media/image1.png>
</file>

<file path=ppt/media/image2.png>
</file>

<file path=ppt/media/image3.png>
</file>

<file path=ppt/media/image33.png>
</file>

<file path=ppt/media/image4.png>
</file>

<file path=ppt/media/image42.png>
</file>

<file path=ppt/media/image43.png>
</file>

<file path=ppt/media/image5.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9.png>
</file>

<file path=ppt/media/image70.png>
</file>

<file path=ppt/media/image71.png>
</file>

<file path=ppt/media/image7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33" name="PlaceHolder 2"/>
          <p:cNvSpPr>
            <a:spLocks noGrp="1"/>
          </p:cNvSpPr>
          <p:nvPr>
            <p:ph type="body"/>
          </p:nvPr>
        </p:nvSpPr>
        <p:spPr>
          <a:xfrm>
            <a:off x="612720" y="160020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4" name="PlaceHolder 3"/>
          <p:cNvSpPr>
            <a:spLocks noGrp="1"/>
          </p:cNvSpPr>
          <p:nvPr>
            <p:ph type="body"/>
          </p:nvPr>
        </p:nvSpPr>
        <p:spPr>
          <a:xfrm>
            <a:off x="612720" y="394848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36"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7"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8" name="PlaceHolder 4"/>
          <p:cNvSpPr>
            <a:spLocks noGrp="1"/>
          </p:cNvSpPr>
          <p:nvPr>
            <p:ph type="body"/>
          </p:nvPr>
        </p:nvSpPr>
        <p:spPr>
          <a:xfrm>
            <a:off x="47905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9" name="PlaceHolder 5"/>
          <p:cNvSpPr>
            <a:spLocks noGrp="1"/>
          </p:cNvSpPr>
          <p:nvPr>
            <p:ph type="body"/>
          </p:nvPr>
        </p:nvSpPr>
        <p:spPr>
          <a:xfrm>
            <a:off x="6127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41" name="PlaceHolder 2"/>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42" name="PlaceHolder 3"/>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pic>
        <p:nvPicPr>
          <p:cNvPr id="43" name="Picture 42"/>
          <p:cNvPicPr/>
          <p:nvPr/>
        </p:nvPicPr>
        <p:blipFill>
          <a:blip r:embed="rId2"/>
          <a:stretch/>
        </p:blipFill>
        <p:spPr>
          <a:xfrm>
            <a:off x="1872000" y="1599840"/>
            <a:ext cx="5634000" cy="4495320"/>
          </a:xfrm>
          <a:prstGeom prst="rect">
            <a:avLst/>
          </a:prstGeom>
          <a:ln>
            <a:noFill/>
          </a:ln>
        </p:spPr>
      </p:pic>
      <p:pic>
        <p:nvPicPr>
          <p:cNvPr id="44" name="Picture 43"/>
          <p:cNvPicPr/>
          <p:nvPr/>
        </p:nvPicPr>
        <p:blipFill>
          <a:blip r:embed="rId2"/>
          <a:stretch/>
        </p:blipFill>
        <p:spPr>
          <a:xfrm>
            <a:off x="1872000" y="1599840"/>
            <a:ext cx="5634000" cy="449532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3"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54" name="PlaceHolder 2"/>
          <p:cNvSpPr>
            <a:spLocks noGrp="1"/>
          </p:cNvSpPr>
          <p:nvPr>
            <p:ph type="subTitle"/>
          </p:nvPr>
        </p:nvSpPr>
        <p:spPr>
          <a:xfrm>
            <a:off x="612720" y="1600200"/>
            <a:ext cx="8152920" cy="449532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56" name="PlaceHolder 2"/>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58" name="PlaceHolder 2"/>
          <p:cNvSpPr>
            <a:spLocks noGrp="1"/>
          </p:cNvSpPr>
          <p:nvPr>
            <p:ph type="body"/>
          </p:nvPr>
        </p:nvSpPr>
        <p:spPr>
          <a:xfrm>
            <a:off x="6127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59" name="PlaceHolder 3"/>
          <p:cNvSpPr>
            <a:spLocks noGrp="1"/>
          </p:cNvSpPr>
          <p:nvPr>
            <p:ph type="body"/>
          </p:nvPr>
        </p:nvSpPr>
        <p:spPr>
          <a:xfrm>
            <a:off x="47905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0"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1" name="PlaceHolder 1"/>
          <p:cNvSpPr>
            <a:spLocks noGrp="1"/>
          </p:cNvSpPr>
          <p:nvPr>
            <p:ph type="subTitle"/>
          </p:nvPr>
        </p:nvSpPr>
        <p:spPr>
          <a:xfrm>
            <a:off x="612720" y="228600"/>
            <a:ext cx="8152920" cy="45921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63"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64" name="PlaceHolder 3"/>
          <p:cNvSpPr>
            <a:spLocks noGrp="1"/>
          </p:cNvSpPr>
          <p:nvPr>
            <p:ph type="body"/>
          </p:nvPr>
        </p:nvSpPr>
        <p:spPr>
          <a:xfrm>
            <a:off x="6127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65" name="PlaceHolder 4"/>
          <p:cNvSpPr>
            <a:spLocks noGrp="1"/>
          </p:cNvSpPr>
          <p:nvPr>
            <p:ph type="body"/>
          </p:nvPr>
        </p:nvSpPr>
        <p:spPr>
          <a:xfrm>
            <a:off x="47905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12" name="PlaceHolder 2"/>
          <p:cNvSpPr>
            <a:spLocks noGrp="1"/>
          </p:cNvSpPr>
          <p:nvPr>
            <p:ph type="subTitle"/>
          </p:nvPr>
        </p:nvSpPr>
        <p:spPr>
          <a:xfrm>
            <a:off x="612720" y="1600200"/>
            <a:ext cx="8152920" cy="449532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67" name="PlaceHolder 2"/>
          <p:cNvSpPr>
            <a:spLocks noGrp="1"/>
          </p:cNvSpPr>
          <p:nvPr>
            <p:ph type="body"/>
          </p:nvPr>
        </p:nvSpPr>
        <p:spPr>
          <a:xfrm>
            <a:off x="6127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68"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69" name="PlaceHolder 4"/>
          <p:cNvSpPr>
            <a:spLocks noGrp="1"/>
          </p:cNvSpPr>
          <p:nvPr>
            <p:ph type="body"/>
          </p:nvPr>
        </p:nvSpPr>
        <p:spPr>
          <a:xfrm>
            <a:off x="47905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71"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72"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73" name="PlaceHolder 4"/>
          <p:cNvSpPr>
            <a:spLocks noGrp="1"/>
          </p:cNvSpPr>
          <p:nvPr>
            <p:ph type="body"/>
          </p:nvPr>
        </p:nvSpPr>
        <p:spPr>
          <a:xfrm>
            <a:off x="612720" y="394848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75" name="PlaceHolder 2"/>
          <p:cNvSpPr>
            <a:spLocks noGrp="1"/>
          </p:cNvSpPr>
          <p:nvPr>
            <p:ph type="body"/>
          </p:nvPr>
        </p:nvSpPr>
        <p:spPr>
          <a:xfrm>
            <a:off x="612720" y="160020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76" name="PlaceHolder 3"/>
          <p:cNvSpPr>
            <a:spLocks noGrp="1"/>
          </p:cNvSpPr>
          <p:nvPr>
            <p:ph type="body"/>
          </p:nvPr>
        </p:nvSpPr>
        <p:spPr>
          <a:xfrm>
            <a:off x="612720" y="394848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78"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79"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80" name="PlaceHolder 4"/>
          <p:cNvSpPr>
            <a:spLocks noGrp="1"/>
          </p:cNvSpPr>
          <p:nvPr>
            <p:ph type="body"/>
          </p:nvPr>
        </p:nvSpPr>
        <p:spPr>
          <a:xfrm>
            <a:off x="47905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81" name="PlaceHolder 5"/>
          <p:cNvSpPr>
            <a:spLocks noGrp="1"/>
          </p:cNvSpPr>
          <p:nvPr>
            <p:ph type="body"/>
          </p:nvPr>
        </p:nvSpPr>
        <p:spPr>
          <a:xfrm>
            <a:off x="6127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83" name="PlaceHolder 2"/>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84" name="PlaceHolder 3"/>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pic>
        <p:nvPicPr>
          <p:cNvPr id="85" name="Picture 84"/>
          <p:cNvPicPr/>
          <p:nvPr/>
        </p:nvPicPr>
        <p:blipFill>
          <a:blip r:embed="rId2"/>
          <a:stretch/>
        </p:blipFill>
        <p:spPr>
          <a:xfrm>
            <a:off x="1872000" y="1599840"/>
            <a:ext cx="5634000" cy="4495320"/>
          </a:xfrm>
          <a:prstGeom prst="rect">
            <a:avLst/>
          </a:prstGeom>
          <a:ln>
            <a:noFill/>
          </a:ln>
        </p:spPr>
      </p:pic>
      <p:pic>
        <p:nvPicPr>
          <p:cNvPr id="86" name="Picture 85"/>
          <p:cNvPicPr/>
          <p:nvPr/>
        </p:nvPicPr>
        <p:blipFill>
          <a:blip r:embed="rId2"/>
          <a:stretch/>
        </p:blipFill>
        <p:spPr>
          <a:xfrm>
            <a:off x="1872000" y="1599840"/>
            <a:ext cx="5634000" cy="449532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14" name="PlaceHolder 2"/>
          <p:cNvSpPr>
            <a:spLocks noGrp="1"/>
          </p:cNvSpPr>
          <p:nvPr>
            <p:ph type="body"/>
          </p:nvPr>
        </p:nvSpPr>
        <p:spPr>
          <a:xfrm>
            <a:off x="612720" y="1600200"/>
            <a:ext cx="815292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16" name="PlaceHolder 2"/>
          <p:cNvSpPr>
            <a:spLocks noGrp="1"/>
          </p:cNvSpPr>
          <p:nvPr>
            <p:ph type="body"/>
          </p:nvPr>
        </p:nvSpPr>
        <p:spPr>
          <a:xfrm>
            <a:off x="6127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17" name="PlaceHolder 3"/>
          <p:cNvSpPr>
            <a:spLocks noGrp="1"/>
          </p:cNvSpPr>
          <p:nvPr>
            <p:ph type="body"/>
          </p:nvPr>
        </p:nvSpPr>
        <p:spPr>
          <a:xfrm>
            <a:off x="47905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12720" y="228600"/>
            <a:ext cx="8152920" cy="45921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21"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22" name="PlaceHolder 3"/>
          <p:cNvSpPr>
            <a:spLocks noGrp="1"/>
          </p:cNvSpPr>
          <p:nvPr>
            <p:ph type="body"/>
          </p:nvPr>
        </p:nvSpPr>
        <p:spPr>
          <a:xfrm>
            <a:off x="6127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23" name="PlaceHolder 4"/>
          <p:cNvSpPr>
            <a:spLocks noGrp="1"/>
          </p:cNvSpPr>
          <p:nvPr>
            <p:ph type="body"/>
          </p:nvPr>
        </p:nvSpPr>
        <p:spPr>
          <a:xfrm>
            <a:off x="47905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25" name="PlaceHolder 2"/>
          <p:cNvSpPr>
            <a:spLocks noGrp="1"/>
          </p:cNvSpPr>
          <p:nvPr>
            <p:ph type="body"/>
          </p:nvPr>
        </p:nvSpPr>
        <p:spPr>
          <a:xfrm>
            <a:off x="612720" y="1600200"/>
            <a:ext cx="3978360" cy="449532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26"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27" name="PlaceHolder 4"/>
          <p:cNvSpPr>
            <a:spLocks noGrp="1"/>
          </p:cNvSpPr>
          <p:nvPr>
            <p:ph type="body"/>
          </p:nvPr>
        </p:nvSpPr>
        <p:spPr>
          <a:xfrm>
            <a:off x="4790520" y="394848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12720" y="228600"/>
            <a:ext cx="8152920" cy="990360"/>
          </a:xfrm>
          <a:prstGeom prst="rect">
            <a:avLst/>
          </a:prstGeom>
        </p:spPr>
        <p:txBody>
          <a:bodyPr lIns="0" tIns="0" rIns="0" bIns="0" anchor="ctr"/>
          <a:lstStyle/>
          <a:p>
            <a:endParaRPr lang="en-US" sz="1800" b="0" strike="noStrike" spc="-1">
              <a:solidFill>
                <a:srgbClr val="000000"/>
              </a:solidFill>
              <a:uFill>
                <a:solidFill>
                  <a:srgbClr val="FFFFFF"/>
                </a:solidFill>
              </a:uFill>
              <a:latin typeface="Tw Cen MT"/>
            </a:endParaRPr>
          </a:p>
        </p:txBody>
      </p:sp>
      <p:sp>
        <p:nvSpPr>
          <p:cNvPr id="29" name="PlaceHolder 2"/>
          <p:cNvSpPr>
            <a:spLocks noGrp="1"/>
          </p:cNvSpPr>
          <p:nvPr>
            <p:ph type="body"/>
          </p:nvPr>
        </p:nvSpPr>
        <p:spPr>
          <a:xfrm>
            <a:off x="6127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0" name="PlaceHolder 3"/>
          <p:cNvSpPr>
            <a:spLocks noGrp="1"/>
          </p:cNvSpPr>
          <p:nvPr>
            <p:ph type="body"/>
          </p:nvPr>
        </p:nvSpPr>
        <p:spPr>
          <a:xfrm>
            <a:off x="4790520" y="1600200"/>
            <a:ext cx="397836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
        <p:nvSpPr>
          <p:cNvPr id="31" name="PlaceHolder 4"/>
          <p:cNvSpPr>
            <a:spLocks noGrp="1"/>
          </p:cNvSpPr>
          <p:nvPr>
            <p:ph type="body"/>
          </p:nvPr>
        </p:nvSpPr>
        <p:spPr>
          <a:xfrm>
            <a:off x="612720" y="3948480"/>
            <a:ext cx="8152920" cy="2144160"/>
          </a:xfrm>
          <a:prstGeom prst="rect">
            <a:avLst/>
          </a:prstGeom>
        </p:spPr>
        <p:txBody>
          <a:bodyPr lIns="0" tIns="0" rIns="0" bIns="0"/>
          <a:lstStyle/>
          <a:p>
            <a:endParaRPr lang="en-US" sz="2900" b="0" strike="noStrike" spc="-1">
              <a:solidFill>
                <a:srgbClr val="000000"/>
              </a:solidFill>
              <a:uFill>
                <a:solidFill>
                  <a:srgbClr val="FFFFFF"/>
                </a:solidFill>
              </a:uFill>
              <a:latin typeface="Tw Cen M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775F55"/>
        </a:solidFill>
        <a:effectLst/>
      </p:bgPr>
    </p:bg>
    <p:spTree>
      <p:nvGrpSpPr>
        <p:cNvPr id="1" name=""/>
        <p:cNvGrpSpPr/>
        <p:nvPr/>
      </p:nvGrpSpPr>
      <p:grpSpPr>
        <a:xfrm>
          <a:off x="0" y="0"/>
          <a:ext cx="0" cy="0"/>
          <a:chOff x="0" y="0"/>
          <a:chExt cx="0" cy="0"/>
        </a:xfrm>
      </p:grpSpPr>
      <p:sp>
        <p:nvSpPr>
          <p:cNvPr id="11" name="CustomShape 1" hidden="1"/>
          <p:cNvSpPr/>
          <p:nvPr/>
        </p:nvSpPr>
        <p:spPr>
          <a:xfrm>
            <a:off x="0" y="1234440"/>
            <a:ext cx="9143640" cy="319680"/>
          </a:xfrm>
          <a:prstGeom prst="rect">
            <a:avLst/>
          </a:prstGeom>
          <a:solidFill>
            <a:srgbClr val="FFFFFF"/>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12" name="CustomShape 2" hidden="1"/>
          <p:cNvSpPr/>
          <p:nvPr/>
        </p:nvSpPr>
        <p:spPr>
          <a:xfrm>
            <a:off x="0" y="1280160"/>
            <a:ext cx="533160" cy="228240"/>
          </a:xfrm>
          <a:prstGeom prst="rect">
            <a:avLst/>
          </a:prstGeom>
          <a:solidFill>
            <a:schemeClr val="accent2">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2" name="CustomShape 3" hidden="1"/>
          <p:cNvSpPr/>
          <p:nvPr/>
        </p:nvSpPr>
        <p:spPr>
          <a:xfrm>
            <a:off x="590400" y="1280160"/>
            <a:ext cx="8553240" cy="228240"/>
          </a:xfrm>
          <a:prstGeom prst="rect">
            <a:avLst/>
          </a:prstGeom>
          <a:solidFill>
            <a:schemeClr val="accent1">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3" name="CustomShape 4"/>
          <p:cNvSpPr/>
          <p:nvPr/>
        </p:nvSpPr>
        <p:spPr>
          <a:xfrm>
            <a:off x="0" y="5970960"/>
            <a:ext cx="9143640" cy="886680"/>
          </a:xfrm>
          <a:prstGeom prst="rect">
            <a:avLst/>
          </a:prstGeom>
          <a:solidFill>
            <a:srgbClr val="FFFFFF"/>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4" name="CustomShape 5"/>
          <p:cNvSpPr/>
          <p:nvPr/>
        </p:nvSpPr>
        <p:spPr>
          <a:xfrm>
            <a:off x="-9000" y="6053400"/>
            <a:ext cx="2248920" cy="712800"/>
          </a:xfrm>
          <a:prstGeom prst="rect">
            <a:avLst/>
          </a:prstGeom>
          <a:solidFill>
            <a:schemeClr val="accent2">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5" name="CustomShape 6"/>
          <p:cNvSpPr/>
          <p:nvPr/>
        </p:nvSpPr>
        <p:spPr>
          <a:xfrm>
            <a:off x="2359080" y="6044040"/>
            <a:ext cx="6784560" cy="712800"/>
          </a:xfrm>
          <a:prstGeom prst="rect">
            <a:avLst/>
          </a:prstGeom>
          <a:solidFill>
            <a:schemeClr val="accent1">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6" name="PlaceHolder 7"/>
          <p:cNvSpPr>
            <a:spLocks noGrp="1"/>
          </p:cNvSpPr>
          <p:nvPr>
            <p:ph type="title"/>
          </p:nvPr>
        </p:nvSpPr>
        <p:spPr>
          <a:xfrm>
            <a:off x="2362320" y="4038480"/>
            <a:ext cx="6476760" cy="1828440"/>
          </a:xfrm>
          <a:prstGeom prst="rect">
            <a:avLst/>
          </a:prstGeom>
        </p:spPr>
        <p:txBody>
          <a:bodyPr lIns="90000" tIns="45000" rIns="90000" bIns="45000" anchor="b"/>
          <a:lstStyle/>
          <a:p>
            <a:pPr>
              <a:lnSpc>
                <a:spcPct val="100000"/>
              </a:lnSpc>
            </a:pPr>
            <a:r>
              <a:rPr lang="en-US" sz="4400" b="0" strike="noStrike" cap="all" spc="-1">
                <a:solidFill>
                  <a:srgbClr val="EBDDC3"/>
                </a:solidFill>
                <a:uFill>
                  <a:solidFill>
                    <a:srgbClr val="FFFFFF"/>
                  </a:solidFill>
                </a:uFill>
                <a:latin typeface="Tw Cen MT"/>
              </a:rPr>
              <a:t>Click to edit Master title style</a:t>
            </a:r>
            <a:endParaRPr lang="en-US" sz="1800" b="0" strike="noStrike" spc="-1">
              <a:solidFill>
                <a:srgbClr val="FFFFFF"/>
              </a:solidFill>
              <a:uFill>
                <a:solidFill>
                  <a:srgbClr val="FFFFFF"/>
                </a:solidFill>
              </a:uFill>
              <a:latin typeface="Tw Cen MT"/>
            </a:endParaRPr>
          </a:p>
        </p:txBody>
      </p:sp>
      <p:sp>
        <p:nvSpPr>
          <p:cNvPr id="7" name="PlaceHolder 8"/>
          <p:cNvSpPr>
            <a:spLocks noGrp="1"/>
          </p:cNvSpPr>
          <p:nvPr>
            <p:ph type="dt"/>
          </p:nvPr>
        </p:nvSpPr>
        <p:spPr>
          <a:xfrm>
            <a:off x="76320" y="6068520"/>
            <a:ext cx="2057040" cy="685440"/>
          </a:xfrm>
          <a:prstGeom prst="rect">
            <a:avLst/>
          </a:prstGeom>
        </p:spPr>
        <p:txBody>
          <a:bodyPr lIns="90000" tIns="45000" rIns="90000" bIns="45000" anchor="ctr"/>
          <a:lstStyle/>
          <a:p>
            <a:pPr algn="ctr">
              <a:lnSpc>
                <a:spcPct val="100000"/>
              </a:lnSpc>
            </a:pPr>
            <a:r>
              <a:rPr lang="en-US" sz="2000" b="0" strike="noStrike" spc="-1">
                <a:solidFill>
                  <a:srgbClr val="FFFFFF"/>
                </a:solidFill>
                <a:uFill>
                  <a:solidFill>
                    <a:srgbClr val="FFFFFF"/>
                  </a:solidFill>
                </a:uFill>
                <a:latin typeface="Tw Cen MT"/>
              </a:rPr>
              <a:t>1/17/21</a:t>
            </a:r>
            <a:endParaRPr lang="en-US" sz="1400" b="0" strike="noStrike" spc="-1">
              <a:solidFill>
                <a:srgbClr val="000000"/>
              </a:solidFill>
              <a:uFill>
                <a:solidFill>
                  <a:srgbClr val="FFFFFF"/>
                </a:solidFill>
              </a:uFill>
              <a:latin typeface="Times New Roman"/>
            </a:endParaRPr>
          </a:p>
        </p:txBody>
      </p:sp>
      <p:sp>
        <p:nvSpPr>
          <p:cNvPr id="8" name="PlaceHolder 9"/>
          <p:cNvSpPr>
            <a:spLocks noGrp="1"/>
          </p:cNvSpPr>
          <p:nvPr>
            <p:ph type="ftr"/>
          </p:nvPr>
        </p:nvSpPr>
        <p:spPr>
          <a:xfrm>
            <a:off x="2085480" y="236520"/>
            <a:ext cx="5866920" cy="364680"/>
          </a:xfrm>
          <a:prstGeom prst="rect">
            <a:avLst/>
          </a:prstGeom>
        </p:spPr>
        <p:txBody>
          <a:bodyPr lIns="90000" tIns="45000" rIns="90000" bIns="45000" anchor="ctr"/>
          <a:lstStyle/>
          <a:p>
            <a:endParaRPr lang="en-US" sz="2400" b="0" strike="noStrike" spc="-1">
              <a:solidFill>
                <a:srgbClr val="000000"/>
              </a:solidFill>
              <a:uFill>
                <a:solidFill>
                  <a:srgbClr val="FFFFFF"/>
                </a:solidFill>
              </a:uFill>
              <a:latin typeface="Times New Roman"/>
            </a:endParaRPr>
          </a:p>
        </p:txBody>
      </p:sp>
      <p:sp>
        <p:nvSpPr>
          <p:cNvPr id="9" name="PlaceHolder 10"/>
          <p:cNvSpPr>
            <a:spLocks noGrp="1"/>
          </p:cNvSpPr>
          <p:nvPr>
            <p:ph type="sldNum"/>
          </p:nvPr>
        </p:nvSpPr>
        <p:spPr>
          <a:xfrm>
            <a:off x="8001000" y="228600"/>
            <a:ext cx="837720" cy="380520"/>
          </a:xfrm>
          <a:prstGeom prst="rect">
            <a:avLst/>
          </a:prstGeom>
        </p:spPr>
        <p:txBody>
          <a:bodyPr lIns="90000" tIns="45000" rIns="90000" bIns="45000" anchor="ctr"/>
          <a:lstStyle/>
          <a:p>
            <a:pPr algn="ctr">
              <a:lnSpc>
                <a:spcPct val="100000"/>
              </a:lnSpc>
            </a:pPr>
            <a:fld id="{D3AE222E-46BC-4156-95B5-BE67B8B12C34}" type="slidenum">
              <a:rPr lang="en-US" sz="1400" b="1" strike="noStrike" spc="-1">
                <a:solidFill>
                  <a:srgbClr val="EBDDC3"/>
                </a:solidFill>
                <a:uFill>
                  <a:solidFill>
                    <a:srgbClr val="FFFFFF"/>
                  </a:solidFill>
                </a:uFill>
                <a:latin typeface="Tw Cen MT"/>
              </a:rPr>
              <a:pPr algn="ctr">
                <a:lnSpc>
                  <a:spcPct val="100000"/>
                </a:lnSpc>
              </a:pPr>
              <a:t>‹#›</a:t>
            </a:fld>
            <a:endParaRPr lang="en-US" sz="1400" b="0" strike="noStrike" spc="-1">
              <a:solidFill>
                <a:srgbClr val="000000"/>
              </a:solidFill>
              <a:uFill>
                <a:solidFill>
                  <a:srgbClr val="FFFFFF"/>
                </a:solidFill>
              </a:uFill>
              <a:latin typeface="Times New Roman"/>
            </a:endParaRPr>
          </a:p>
        </p:txBody>
      </p:sp>
      <p:sp>
        <p:nvSpPr>
          <p:cNvPr id="10" name="PlaceHolder 11"/>
          <p:cNvSpPr>
            <a:spLocks noGrp="1"/>
          </p:cNvSpPr>
          <p:nvPr>
            <p:ph type="body"/>
          </p:nvPr>
        </p:nvSpPr>
        <p:spPr>
          <a:xfrm>
            <a:off x="457200" y="1604520"/>
            <a:ext cx="8229240" cy="3977280"/>
          </a:xfrm>
          <a:prstGeom prst="rect">
            <a:avLst/>
          </a:prstGeom>
        </p:spPr>
        <p:txBody>
          <a:bodyPr lIns="0" tIns="0" rIns="0" bIns="0"/>
          <a:lstStyle/>
          <a:p>
            <a:pPr marL="432000" indent="-324000">
              <a:buClr>
                <a:srgbClr val="000000"/>
              </a:buClr>
              <a:buSzPct val="45000"/>
              <a:buFont typeface="Wingdings" charset="2"/>
              <a:buChar char=""/>
            </a:pPr>
            <a:r>
              <a:rPr lang="en-US" sz="2900" b="0" strike="noStrike" spc="-1">
                <a:solidFill>
                  <a:srgbClr val="FFFFFF"/>
                </a:solidFill>
                <a:uFill>
                  <a:solidFill>
                    <a:srgbClr val="FFFFFF"/>
                  </a:solidFill>
                </a:uFill>
                <a:latin typeface="Tw Cen MT"/>
              </a:rPr>
              <a:t>Click to edit the outline text format</a:t>
            </a:r>
          </a:p>
          <a:p>
            <a:pPr marL="864000" lvl="1" indent="-324000">
              <a:buClr>
                <a:srgbClr val="000000"/>
              </a:buClr>
              <a:buSzPct val="75000"/>
              <a:buFont typeface="Symbol" charset="2"/>
              <a:buChar char=""/>
            </a:pPr>
            <a:r>
              <a:rPr lang="en-US" sz="2300" b="0" strike="noStrike" spc="-1">
                <a:solidFill>
                  <a:srgbClr val="FFFFFF"/>
                </a:solidFill>
                <a:uFill>
                  <a:solidFill>
                    <a:srgbClr val="FFFFFF"/>
                  </a:solidFill>
                </a:uFill>
                <a:latin typeface="Tw Cen MT"/>
              </a:rPr>
              <a:t>Second Outline Level</a:t>
            </a:r>
          </a:p>
          <a:p>
            <a:pPr marL="1296000" lvl="2" indent="-288000">
              <a:buClr>
                <a:srgbClr val="000000"/>
              </a:buClr>
              <a:buSzPct val="45000"/>
              <a:buFont typeface="Wingdings" charset="2"/>
              <a:buChar char=""/>
            </a:pPr>
            <a:r>
              <a:rPr lang="en-US" sz="2000" b="0" strike="noStrike" spc="-1">
                <a:solidFill>
                  <a:srgbClr val="FFFFFF"/>
                </a:solidFill>
                <a:uFill>
                  <a:solidFill>
                    <a:srgbClr val="FFFFFF"/>
                  </a:solidFill>
                </a:uFill>
                <a:latin typeface="Tw Cen MT"/>
              </a:rPr>
              <a:t>Third Outline Level</a:t>
            </a:r>
          </a:p>
          <a:p>
            <a:pPr marL="1728000" lvl="3" indent="-216000">
              <a:buClr>
                <a:srgbClr val="000000"/>
              </a:buClr>
              <a:buSzPct val="75000"/>
              <a:buFont typeface="Symbol" charset="2"/>
              <a:buChar char=""/>
            </a:pPr>
            <a:r>
              <a:rPr lang="en-US" sz="2000" b="0" strike="noStrike" spc="-1">
                <a:solidFill>
                  <a:srgbClr val="FFFFFF"/>
                </a:solidFill>
                <a:uFill>
                  <a:solidFill>
                    <a:srgbClr val="FFFFFF"/>
                  </a:solidFill>
                </a:uFill>
                <a:latin typeface="Tw Cen MT"/>
              </a:rPr>
              <a:t>Fourth Outline Level</a:t>
            </a:r>
          </a:p>
          <a:p>
            <a:pPr marL="2160000" lvl="4" indent="-216000">
              <a:buClr>
                <a:srgbClr val="000000"/>
              </a:buClr>
              <a:buSzPct val="45000"/>
              <a:buFont typeface="Wingdings" charset="2"/>
              <a:buChar char=""/>
            </a:pPr>
            <a:r>
              <a:rPr lang="en-US" sz="2000" b="0" strike="noStrike" spc="-1">
                <a:solidFill>
                  <a:srgbClr val="FFFFFF"/>
                </a:solidFill>
                <a:uFill>
                  <a:solidFill>
                    <a:srgbClr val="FFFFFF"/>
                  </a:solidFill>
                </a:uFill>
                <a:latin typeface="Tw Cen MT"/>
              </a:rPr>
              <a:t>Fifth Outline Level</a:t>
            </a:r>
          </a:p>
          <a:p>
            <a:pPr marL="2592000" lvl="5" indent="-216000">
              <a:buClr>
                <a:srgbClr val="000000"/>
              </a:buClr>
              <a:buSzPct val="45000"/>
              <a:buFont typeface="Wingdings" charset="2"/>
              <a:buChar char=""/>
            </a:pPr>
            <a:r>
              <a:rPr lang="en-US" sz="2000" b="0" strike="noStrike" spc="-1">
                <a:solidFill>
                  <a:srgbClr val="FFFFFF"/>
                </a:solidFill>
                <a:uFill>
                  <a:solidFill>
                    <a:srgbClr val="FFFFFF"/>
                  </a:solidFill>
                </a:uFill>
                <a:latin typeface="Tw Cen MT"/>
              </a:rPr>
              <a:t>Sixth Outline Level</a:t>
            </a:r>
          </a:p>
          <a:p>
            <a:pPr marL="3024000" lvl="6" indent="-216000">
              <a:buClr>
                <a:srgbClr val="000000"/>
              </a:buClr>
              <a:buSzPct val="45000"/>
              <a:buFont typeface="Wingdings" charset="2"/>
              <a:buChar char=""/>
            </a:pPr>
            <a:r>
              <a:rPr lang="en-US" sz="2000" b="0" strike="noStrike" spc="-1">
                <a:solidFill>
                  <a:srgbClr val="FFFFFF"/>
                </a:solidFill>
                <a:uFill>
                  <a:solidFill>
                    <a:srgbClr val="FFFFFF"/>
                  </a:solidFill>
                </a:uFill>
                <a:latin typeface="Tw Cen MT"/>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 name="CustomShape 1"/>
          <p:cNvSpPr/>
          <p:nvPr/>
        </p:nvSpPr>
        <p:spPr>
          <a:xfrm>
            <a:off x="0" y="1234440"/>
            <a:ext cx="9143640" cy="319680"/>
          </a:xfrm>
          <a:prstGeom prst="rect">
            <a:avLst/>
          </a:prstGeom>
          <a:solidFill>
            <a:srgbClr val="FFFFFF"/>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46" name="CustomShape 2"/>
          <p:cNvSpPr/>
          <p:nvPr/>
        </p:nvSpPr>
        <p:spPr>
          <a:xfrm>
            <a:off x="0" y="1280160"/>
            <a:ext cx="533160" cy="228240"/>
          </a:xfrm>
          <a:prstGeom prst="rect">
            <a:avLst/>
          </a:prstGeom>
          <a:solidFill>
            <a:schemeClr val="accent2">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47" name="CustomShape 3"/>
          <p:cNvSpPr/>
          <p:nvPr/>
        </p:nvSpPr>
        <p:spPr>
          <a:xfrm>
            <a:off x="590400" y="1280160"/>
            <a:ext cx="8553240" cy="228240"/>
          </a:xfrm>
          <a:prstGeom prst="rect">
            <a:avLst/>
          </a:prstGeom>
          <a:solidFill>
            <a:schemeClr val="accent1">
              <a:alpha val="100000"/>
            </a:schemeClr>
          </a:solidFill>
          <a:ln w="50760">
            <a:noFill/>
          </a:ln>
          <a:effectLst>
            <a:outerShdw blurRad="38100" dist="30000" dir="5400000" rotWithShape="0">
              <a:srgbClr val="000000">
                <a:alpha val="45000"/>
              </a:srgbClr>
            </a:outerShdw>
          </a:effectLst>
        </p:spPr>
        <p:style>
          <a:lnRef idx="3">
            <a:schemeClr val="lt1"/>
          </a:lnRef>
          <a:fillRef idx="1">
            <a:schemeClr val="accent1"/>
          </a:fillRef>
          <a:effectRef idx="1">
            <a:schemeClr val="accent1"/>
          </a:effectRef>
          <a:fontRef idx="minor"/>
        </p:style>
      </p:sp>
      <p:sp>
        <p:nvSpPr>
          <p:cNvPr id="48" name="PlaceHolder 4"/>
          <p:cNvSpPr>
            <a:spLocks noGrp="1"/>
          </p:cNvSpPr>
          <p:nvPr>
            <p:ph type="title"/>
          </p:nvPr>
        </p:nvSpPr>
        <p:spPr>
          <a:xfrm>
            <a:off x="612720" y="228600"/>
            <a:ext cx="8152920" cy="990360"/>
          </a:xfrm>
          <a:prstGeom prst="rect">
            <a:avLst/>
          </a:prstGeom>
        </p:spPr>
        <p:txBody>
          <a:bodyPr lIns="90000" tIns="45000" rIns="90000" bIns="45000" anchor="ctr"/>
          <a:lstStyle/>
          <a:p>
            <a:pPr>
              <a:lnSpc>
                <a:spcPct val="100000"/>
              </a:lnSpc>
            </a:pPr>
            <a:r>
              <a:rPr lang="en-US" sz="4400" b="0" strike="noStrike" spc="-1">
                <a:solidFill>
                  <a:srgbClr val="775F55"/>
                </a:solidFill>
                <a:uFill>
                  <a:solidFill>
                    <a:srgbClr val="FFFFFF"/>
                  </a:solidFill>
                </a:uFill>
                <a:latin typeface="Tw Cen MT"/>
              </a:rPr>
              <a:t>Click to edit Master title style</a:t>
            </a:r>
            <a:endParaRPr lang="en-US" sz="1800" b="0" strike="noStrike" spc="-1">
              <a:solidFill>
                <a:srgbClr val="000000"/>
              </a:solidFill>
              <a:uFill>
                <a:solidFill>
                  <a:srgbClr val="FFFFFF"/>
                </a:solidFill>
              </a:uFill>
              <a:latin typeface="Tw Cen MT"/>
            </a:endParaRPr>
          </a:p>
        </p:txBody>
      </p:sp>
      <p:sp>
        <p:nvSpPr>
          <p:cNvPr id="49" name="PlaceHolder 5"/>
          <p:cNvSpPr>
            <a:spLocks noGrp="1"/>
          </p:cNvSpPr>
          <p:nvPr>
            <p:ph type="dt"/>
          </p:nvPr>
        </p:nvSpPr>
        <p:spPr>
          <a:xfrm>
            <a:off x="6095880" y="6248520"/>
            <a:ext cx="2666520" cy="364680"/>
          </a:xfrm>
          <a:prstGeom prst="rect">
            <a:avLst/>
          </a:prstGeom>
        </p:spPr>
        <p:txBody>
          <a:bodyPr lIns="90000" tIns="45000" rIns="90000" bIns="45000" anchor="ctr"/>
          <a:lstStyle/>
          <a:p>
            <a:pPr>
              <a:lnSpc>
                <a:spcPct val="100000"/>
              </a:lnSpc>
            </a:pPr>
            <a:r>
              <a:rPr lang="en-US" sz="1400" b="0" strike="noStrike" spc="-1">
                <a:solidFill>
                  <a:srgbClr val="775F55"/>
                </a:solidFill>
                <a:uFill>
                  <a:solidFill>
                    <a:srgbClr val="FFFFFF"/>
                  </a:solidFill>
                </a:uFill>
                <a:latin typeface="Tw Cen MT"/>
              </a:rPr>
              <a:t>1/17/21</a:t>
            </a:r>
            <a:endParaRPr lang="en-US" sz="1400" b="0" strike="noStrike" spc="-1">
              <a:solidFill>
                <a:srgbClr val="000000"/>
              </a:solidFill>
              <a:uFill>
                <a:solidFill>
                  <a:srgbClr val="FFFFFF"/>
                </a:solidFill>
              </a:uFill>
              <a:latin typeface="Times New Roman"/>
            </a:endParaRPr>
          </a:p>
        </p:txBody>
      </p:sp>
      <p:sp>
        <p:nvSpPr>
          <p:cNvPr id="50" name="PlaceHolder 6"/>
          <p:cNvSpPr>
            <a:spLocks noGrp="1"/>
          </p:cNvSpPr>
          <p:nvPr>
            <p:ph type="ftr"/>
          </p:nvPr>
        </p:nvSpPr>
        <p:spPr>
          <a:xfrm>
            <a:off x="609480" y="6248160"/>
            <a:ext cx="5420880" cy="364680"/>
          </a:xfrm>
          <a:prstGeom prst="rect">
            <a:avLst/>
          </a:prstGeom>
        </p:spPr>
        <p:txBody>
          <a:bodyPr lIns="90000" tIns="45000" rIns="90000" bIns="45000" anchor="ctr"/>
          <a:lstStyle/>
          <a:p>
            <a:endParaRPr lang="en-US" sz="2400" b="0" strike="noStrike" spc="-1">
              <a:solidFill>
                <a:srgbClr val="000000"/>
              </a:solidFill>
              <a:uFill>
                <a:solidFill>
                  <a:srgbClr val="FFFFFF"/>
                </a:solidFill>
              </a:uFill>
              <a:latin typeface="Times New Roman"/>
            </a:endParaRPr>
          </a:p>
        </p:txBody>
      </p:sp>
      <p:sp>
        <p:nvSpPr>
          <p:cNvPr id="51" name="PlaceHolder 7"/>
          <p:cNvSpPr>
            <a:spLocks noGrp="1"/>
          </p:cNvSpPr>
          <p:nvPr>
            <p:ph type="sldNum"/>
          </p:nvPr>
        </p:nvSpPr>
        <p:spPr>
          <a:xfrm>
            <a:off x="0" y="1272240"/>
            <a:ext cx="533160" cy="244080"/>
          </a:xfrm>
          <a:prstGeom prst="rect">
            <a:avLst/>
          </a:prstGeom>
        </p:spPr>
        <p:txBody>
          <a:bodyPr lIns="90000" tIns="45000" rIns="90000" bIns="45000" anchor="ctr"/>
          <a:lstStyle/>
          <a:p>
            <a:pPr algn="ctr">
              <a:lnSpc>
                <a:spcPct val="100000"/>
              </a:lnSpc>
            </a:pPr>
            <a:fld id="{00D5BEE1-DE8F-44D0-B661-E4AB6ECB6C3E}" type="slidenum">
              <a:rPr lang="en-US" sz="1400" b="1" strike="noStrike" spc="-1">
                <a:solidFill>
                  <a:srgbClr val="FFFFFF"/>
                </a:solidFill>
                <a:uFill>
                  <a:solidFill>
                    <a:srgbClr val="FFFFFF"/>
                  </a:solidFill>
                </a:uFill>
                <a:latin typeface="Tw Cen MT"/>
              </a:rPr>
              <a:pPr algn="ctr">
                <a:lnSpc>
                  <a:spcPct val="100000"/>
                </a:lnSpc>
              </a:pPr>
              <a:t>‹#›</a:t>
            </a:fld>
            <a:endParaRPr lang="en-US" sz="1400" b="0" strike="noStrike" spc="-1">
              <a:solidFill>
                <a:srgbClr val="000000"/>
              </a:solidFill>
              <a:uFill>
                <a:solidFill>
                  <a:srgbClr val="FFFFFF"/>
                </a:solidFill>
              </a:uFill>
              <a:latin typeface="Times New Roman"/>
            </a:endParaRPr>
          </a:p>
        </p:txBody>
      </p:sp>
      <p:sp>
        <p:nvSpPr>
          <p:cNvPr id="52" name="PlaceHolder 8"/>
          <p:cNvSpPr>
            <a:spLocks noGrp="1"/>
          </p:cNvSpPr>
          <p:nvPr>
            <p:ph type="body"/>
          </p:nvPr>
        </p:nvSpPr>
        <p:spPr>
          <a:xfrm>
            <a:off x="612720" y="1600200"/>
            <a:ext cx="8152920" cy="4495320"/>
          </a:xfrm>
          <a:prstGeom prst="rect">
            <a:avLst/>
          </a:prstGeom>
        </p:spPr>
        <p:txBody>
          <a:bodyPr lIns="90000" tIns="45000" rIns="90000" bIns="45000"/>
          <a:lstStyle/>
          <a:p>
            <a:pPr marL="432000" indent="-324000">
              <a:buClr>
                <a:srgbClr val="000000"/>
              </a:buClr>
              <a:buSzPct val="45000"/>
              <a:buFont typeface="Wingdings" charset="2"/>
              <a:buChar char=""/>
            </a:pPr>
            <a:r>
              <a:rPr lang="en-US" sz="2900" b="0" strike="noStrike" spc="-1">
                <a:solidFill>
                  <a:srgbClr val="000000"/>
                </a:solidFill>
                <a:uFill>
                  <a:solidFill>
                    <a:srgbClr val="FFFFFF"/>
                  </a:solidFill>
                </a:uFill>
                <a:latin typeface="Tw Cen MT"/>
              </a:rPr>
              <a:t>Click to edit the outline text format</a:t>
            </a:r>
          </a:p>
          <a:p>
            <a:pPr marL="864000" lvl="1" indent="-324000">
              <a:buClr>
                <a:srgbClr val="000000"/>
              </a:buClr>
              <a:buSzPct val="75000"/>
              <a:buFont typeface="Symbol" charset="2"/>
              <a:buChar char=""/>
            </a:pPr>
            <a:r>
              <a:rPr lang="en-US" sz="2900" b="0" strike="noStrike" spc="-1">
                <a:solidFill>
                  <a:srgbClr val="000000"/>
                </a:solidFill>
                <a:uFill>
                  <a:solidFill>
                    <a:srgbClr val="FFFFFF"/>
                  </a:solidFill>
                </a:uFill>
                <a:latin typeface="Tw Cen MT"/>
              </a:rPr>
              <a:t>Second Outline Level</a:t>
            </a:r>
          </a:p>
          <a:p>
            <a:pPr marL="1296000" lvl="2" indent="-288000">
              <a:buClr>
                <a:srgbClr val="000000"/>
              </a:buClr>
              <a:buSzPct val="45000"/>
              <a:buFont typeface="Wingdings" charset="2"/>
              <a:buChar char=""/>
            </a:pPr>
            <a:r>
              <a:rPr lang="en-US" sz="2900" b="0" strike="noStrike" spc="-1">
                <a:solidFill>
                  <a:srgbClr val="000000"/>
                </a:solidFill>
                <a:uFill>
                  <a:solidFill>
                    <a:srgbClr val="FFFFFF"/>
                  </a:solidFill>
                </a:uFill>
                <a:latin typeface="Tw Cen MT"/>
              </a:rPr>
              <a:t>Third Outline Level</a:t>
            </a:r>
          </a:p>
          <a:p>
            <a:pPr marL="1728000" lvl="3" indent="-216000">
              <a:buClr>
                <a:srgbClr val="000000"/>
              </a:buClr>
              <a:buSzPct val="75000"/>
              <a:buFont typeface="Symbol" charset="2"/>
              <a:buChar char=""/>
            </a:pPr>
            <a:r>
              <a:rPr lang="en-US" sz="2900" b="0" strike="noStrike" spc="-1">
                <a:solidFill>
                  <a:srgbClr val="000000"/>
                </a:solidFill>
                <a:uFill>
                  <a:solidFill>
                    <a:srgbClr val="FFFFFF"/>
                  </a:solidFill>
                </a:uFill>
                <a:latin typeface="Tw Cen MT"/>
              </a:rPr>
              <a:t>Fourth Outline Level</a:t>
            </a:r>
          </a:p>
          <a:p>
            <a:pPr marL="2160000" lvl="4" indent="-216000">
              <a:buClr>
                <a:srgbClr val="000000"/>
              </a:buClr>
              <a:buSzPct val="45000"/>
              <a:buFont typeface="Wingdings" charset="2"/>
              <a:buChar char=""/>
            </a:pPr>
            <a:r>
              <a:rPr lang="en-US" sz="2900" b="0" strike="noStrike" spc="-1">
                <a:solidFill>
                  <a:srgbClr val="000000"/>
                </a:solidFill>
                <a:uFill>
                  <a:solidFill>
                    <a:srgbClr val="FFFFFF"/>
                  </a:solidFill>
                </a:uFill>
                <a:latin typeface="Tw Cen MT"/>
              </a:rPr>
              <a:t>Fifth Outline Level</a:t>
            </a:r>
          </a:p>
          <a:p>
            <a:pPr marL="2592000" lvl="5" indent="-216000">
              <a:buClr>
                <a:srgbClr val="000000"/>
              </a:buClr>
              <a:buSzPct val="45000"/>
              <a:buFont typeface="Wingdings" charset="2"/>
              <a:buChar char=""/>
            </a:pPr>
            <a:r>
              <a:rPr lang="en-US" sz="2900" b="0" strike="noStrike" spc="-1">
                <a:solidFill>
                  <a:srgbClr val="000000"/>
                </a:solidFill>
                <a:uFill>
                  <a:solidFill>
                    <a:srgbClr val="FFFFFF"/>
                  </a:solidFill>
                </a:uFill>
                <a:latin typeface="Tw Cen MT"/>
              </a:rPr>
              <a:t>Sixth Outline Level</a:t>
            </a:r>
          </a:p>
          <a:p>
            <a:pPr marL="320040" indent="-319680">
              <a:lnSpc>
                <a:spcPct val="100000"/>
              </a:lnSpc>
              <a:buClr>
                <a:srgbClr val="DD8047"/>
              </a:buClr>
              <a:buSzPct val="60000"/>
              <a:buFont typeface="Wingdings" charset="2"/>
              <a:buChar char=""/>
            </a:pPr>
            <a:r>
              <a:rPr lang="en-US" sz="2900" b="0" strike="noStrike" spc="-1">
                <a:solidFill>
                  <a:srgbClr val="000000"/>
                </a:solidFill>
                <a:uFill>
                  <a:solidFill>
                    <a:srgbClr val="FFFFFF"/>
                  </a:solidFill>
                </a:uFill>
                <a:latin typeface="Tw Cen MT"/>
              </a:rPr>
              <a:t>Seventh Outline LevelClick to edit Master text styles</a:t>
            </a:r>
          </a:p>
          <a:p>
            <a:pPr marL="640080" lvl="1" indent="-273960">
              <a:lnSpc>
                <a:spcPct val="100000"/>
              </a:lnSpc>
              <a:buClr>
                <a:srgbClr val="94B6D2"/>
              </a:buClr>
              <a:buSzPct val="70000"/>
              <a:buFont typeface="Wingdings 2" charset="2"/>
              <a:buChar char=""/>
            </a:pPr>
            <a:r>
              <a:rPr lang="en-US" sz="2600" b="0" strike="noStrike" spc="-1">
                <a:solidFill>
                  <a:srgbClr val="000000"/>
                </a:solidFill>
                <a:uFill>
                  <a:solidFill>
                    <a:srgbClr val="FFFFFF"/>
                  </a:solidFill>
                </a:uFill>
                <a:latin typeface="Tw Cen MT"/>
              </a:rPr>
              <a:t>Second level</a:t>
            </a:r>
            <a:endParaRPr lang="en-US" sz="2900" b="0" strike="noStrike" spc="-1">
              <a:solidFill>
                <a:srgbClr val="000000"/>
              </a:solidFill>
              <a:uFill>
                <a:solidFill>
                  <a:srgbClr val="FFFFFF"/>
                </a:solidFill>
              </a:uFill>
              <a:latin typeface="Tw Cen MT"/>
            </a:endParaRPr>
          </a:p>
          <a:p>
            <a:pPr marL="914400" lvl="2" indent="-228240">
              <a:lnSpc>
                <a:spcPct val="100000"/>
              </a:lnSpc>
              <a:buClr>
                <a:srgbClr val="DD8047"/>
              </a:buClr>
              <a:buSzPct val="75000"/>
              <a:buFont typeface="Wingdings" charset="2"/>
              <a:buChar char=""/>
            </a:pPr>
            <a:r>
              <a:rPr lang="en-US" sz="2300" b="0" strike="noStrike" spc="-1">
                <a:solidFill>
                  <a:srgbClr val="000000"/>
                </a:solidFill>
                <a:uFill>
                  <a:solidFill>
                    <a:srgbClr val="FFFFFF"/>
                  </a:solidFill>
                </a:uFill>
                <a:latin typeface="Tw Cen MT"/>
              </a:rPr>
              <a:t>Third level</a:t>
            </a:r>
            <a:endParaRPr lang="en-US" sz="2900" b="0" strike="noStrike" spc="-1">
              <a:solidFill>
                <a:srgbClr val="000000"/>
              </a:solidFill>
              <a:uFill>
                <a:solidFill>
                  <a:srgbClr val="FFFFFF"/>
                </a:solidFill>
              </a:uFill>
              <a:latin typeface="Tw Cen MT"/>
            </a:endParaRPr>
          </a:p>
          <a:p>
            <a:pPr marL="1371600" lvl="3" indent="-228240">
              <a:lnSpc>
                <a:spcPct val="100000"/>
              </a:lnSpc>
              <a:buClr>
                <a:srgbClr val="A5AB81"/>
              </a:buClr>
              <a:buSzPct val="75000"/>
              <a:buFont typeface="Wingdings" charset="2"/>
              <a:buChar char=""/>
            </a:pPr>
            <a:r>
              <a:rPr lang="en-US" sz="2000" b="0" strike="noStrike" spc="-1">
                <a:solidFill>
                  <a:srgbClr val="000000"/>
                </a:solidFill>
                <a:uFill>
                  <a:solidFill>
                    <a:srgbClr val="FFFFFF"/>
                  </a:solidFill>
                </a:uFill>
                <a:latin typeface="Tw Cen MT"/>
              </a:rPr>
              <a:t>Fourth level</a:t>
            </a:r>
            <a:endParaRPr lang="en-US" sz="2900" b="0" strike="noStrike" spc="-1">
              <a:solidFill>
                <a:srgbClr val="000000"/>
              </a:solidFill>
              <a:uFill>
                <a:solidFill>
                  <a:srgbClr val="FFFFFF"/>
                </a:solidFill>
              </a:uFill>
              <a:latin typeface="Tw Cen MT"/>
            </a:endParaRPr>
          </a:p>
          <a:p>
            <a:pPr marL="1828800" lvl="4" indent="-228240">
              <a:lnSpc>
                <a:spcPct val="100000"/>
              </a:lnSpc>
              <a:buClr>
                <a:srgbClr val="D8B25C"/>
              </a:buClr>
              <a:buSzPct val="65000"/>
              <a:buFont typeface="Wingdings" charset="2"/>
              <a:buChar char=""/>
            </a:pPr>
            <a:r>
              <a:rPr lang="en-US" sz="2000" b="0" strike="noStrike" spc="-1">
                <a:solidFill>
                  <a:srgbClr val="000000"/>
                </a:solidFill>
                <a:uFill>
                  <a:solidFill>
                    <a:srgbClr val="FFFFFF"/>
                  </a:solidFill>
                </a:uFill>
                <a:latin typeface="Tw Cen MT"/>
              </a:rPr>
              <a:t>Fifth level</a:t>
            </a:r>
            <a:endParaRPr lang="en-US" sz="2900" b="0" strike="noStrike" spc="-1">
              <a:solidFill>
                <a:srgbClr val="000000"/>
              </a:solidFill>
              <a:uFill>
                <a:solidFill>
                  <a:srgbClr val="FFFFFF"/>
                </a:solidFill>
              </a:uFill>
              <a:latin typeface="Tw Cen MT"/>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3" Type="http://schemas.openxmlformats.org/officeDocument/2006/relationships/image" Target="../media/image11.emf"/><Relationship Id="rId18" Type="http://schemas.openxmlformats.org/officeDocument/2006/relationships/customXml" Target="../ink/ink9.xml"/><Relationship Id="rId26" Type="http://schemas.openxmlformats.org/officeDocument/2006/relationships/customXml" Target="../ink/ink13.xml"/><Relationship Id="rId39" Type="http://schemas.openxmlformats.org/officeDocument/2006/relationships/image" Target="../media/image24.emf"/><Relationship Id="rId21" Type="http://schemas.openxmlformats.org/officeDocument/2006/relationships/image" Target="../media/image15.emf"/><Relationship Id="rId34" Type="http://schemas.openxmlformats.org/officeDocument/2006/relationships/customXml" Target="../ink/ink17.xml"/><Relationship Id="rId42" Type="http://schemas.openxmlformats.org/officeDocument/2006/relationships/customXml" Target="../ink/ink21.xml"/><Relationship Id="rId47" Type="http://schemas.openxmlformats.org/officeDocument/2006/relationships/image" Target="../media/image28.emf"/><Relationship Id="rId50" Type="http://schemas.openxmlformats.org/officeDocument/2006/relationships/customXml" Target="../ink/ink25.xml"/><Relationship Id="rId55" Type="http://schemas.openxmlformats.org/officeDocument/2006/relationships/image" Target="../media/image32.emf"/><Relationship Id="rId7" Type="http://schemas.openxmlformats.org/officeDocument/2006/relationships/image" Target="../media/image8.emf"/><Relationship Id="rId2" Type="http://schemas.openxmlformats.org/officeDocument/2006/relationships/customXml" Target="../ink/ink1.xml"/><Relationship Id="rId16" Type="http://schemas.openxmlformats.org/officeDocument/2006/relationships/customXml" Target="../ink/ink8.xml"/><Relationship Id="rId29" Type="http://schemas.openxmlformats.org/officeDocument/2006/relationships/image" Target="../media/image19.emf"/><Relationship Id="rId11" Type="http://schemas.openxmlformats.org/officeDocument/2006/relationships/image" Target="../media/image10.emf"/><Relationship Id="rId24" Type="http://schemas.openxmlformats.org/officeDocument/2006/relationships/customXml" Target="../ink/ink12.xml"/><Relationship Id="rId32" Type="http://schemas.openxmlformats.org/officeDocument/2006/relationships/customXml" Target="../ink/ink16.xml"/><Relationship Id="rId37" Type="http://schemas.openxmlformats.org/officeDocument/2006/relationships/image" Target="../media/image23.emf"/><Relationship Id="rId40" Type="http://schemas.openxmlformats.org/officeDocument/2006/relationships/customXml" Target="../ink/ink20.xml"/><Relationship Id="rId45" Type="http://schemas.openxmlformats.org/officeDocument/2006/relationships/image" Target="../media/image27.emf"/><Relationship Id="rId53" Type="http://schemas.openxmlformats.org/officeDocument/2006/relationships/image" Target="../media/image31.emf"/><Relationship Id="rId5" Type="http://schemas.openxmlformats.org/officeDocument/2006/relationships/image" Target="../media/image7.emf"/><Relationship Id="rId10" Type="http://schemas.openxmlformats.org/officeDocument/2006/relationships/customXml" Target="../ink/ink5.xml"/><Relationship Id="rId19" Type="http://schemas.openxmlformats.org/officeDocument/2006/relationships/image" Target="../media/image14.emf"/><Relationship Id="rId31" Type="http://schemas.openxmlformats.org/officeDocument/2006/relationships/image" Target="../media/image20.emf"/><Relationship Id="rId44" Type="http://schemas.openxmlformats.org/officeDocument/2006/relationships/customXml" Target="../ink/ink22.xml"/><Relationship Id="rId52" Type="http://schemas.openxmlformats.org/officeDocument/2006/relationships/customXml" Target="../ink/ink26.xml"/><Relationship Id="rId4" Type="http://schemas.openxmlformats.org/officeDocument/2006/relationships/customXml" Target="../ink/ink2.xml"/><Relationship Id="rId9" Type="http://schemas.openxmlformats.org/officeDocument/2006/relationships/image" Target="../media/image9.emf"/><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18.emf"/><Relationship Id="rId30" Type="http://schemas.openxmlformats.org/officeDocument/2006/relationships/customXml" Target="../ink/ink15.xml"/><Relationship Id="rId35" Type="http://schemas.openxmlformats.org/officeDocument/2006/relationships/image" Target="../media/image22.emf"/><Relationship Id="rId43" Type="http://schemas.openxmlformats.org/officeDocument/2006/relationships/image" Target="../media/image26.emf"/><Relationship Id="rId48" Type="http://schemas.openxmlformats.org/officeDocument/2006/relationships/customXml" Target="../ink/ink24.xml"/><Relationship Id="rId8" Type="http://schemas.openxmlformats.org/officeDocument/2006/relationships/customXml" Target="../ink/ink4.xml"/><Relationship Id="rId51" Type="http://schemas.openxmlformats.org/officeDocument/2006/relationships/image" Target="../media/image30.emf"/><Relationship Id="rId3" Type="http://schemas.openxmlformats.org/officeDocument/2006/relationships/image" Target="../media/image6.emf"/><Relationship Id="rId12" Type="http://schemas.openxmlformats.org/officeDocument/2006/relationships/customXml" Target="../ink/ink6.xml"/><Relationship Id="rId17" Type="http://schemas.openxmlformats.org/officeDocument/2006/relationships/image" Target="../media/image13.emf"/><Relationship Id="rId25" Type="http://schemas.openxmlformats.org/officeDocument/2006/relationships/image" Target="../media/image17.emf"/><Relationship Id="rId33" Type="http://schemas.openxmlformats.org/officeDocument/2006/relationships/image" Target="../media/image21.emf"/><Relationship Id="rId38" Type="http://schemas.openxmlformats.org/officeDocument/2006/relationships/customXml" Target="../ink/ink19.xml"/><Relationship Id="rId46" Type="http://schemas.openxmlformats.org/officeDocument/2006/relationships/customXml" Target="../ink/ink23.xml"/><Relationship Id="rId20" Type="http://schemas.openxmlformats.org/officeDocument/2006/relationships/customXml" Target="../ink/ink10.xml"/><Relationship Id="rId41" Type="http://schemas.openxmlformats.org/officeDocument/2006/relationships/image" Target="../media/image25.emf"/><Relationship Id="rId54" Type="http://schemas.openxmlformats.org/officeDocument/2006/relationships/customXml" Target="../ink/ink27.xml"/><Relationship Id="rId1" Type="http://schemas.openxmlformats.org/officeDocument/2006/relationships/slideLayout" Target="../slideLayouts/slideLayout13.xml"/><Relationship Id="rId6" Type="http://schemas.openxmlformats.org/officeDocument/2006/relationships/customXml" Target="../ink/ink3.xml"/><Relationship Id="rId15" Type="http://schemas.openxmlformats.org/officeDocument/2006/relationships/image" Target="../media/image12.emf"/><Relationship Id="rId23" Type="http://schemas.openxmlformats.org/officeDocument/2006/relationships/image" Target="../media/image16.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9.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8" Type="http://schemas.openxmlformats.org/officeDocument/2006/relationships/image" Target="../media/image36.emf"/><Relationship Id="rId13" Type="http://schemas.openxmlformats.org/officeDocument/2006/relationships/customXml" Target="../ink/ink33.xml"/><Relationship Id="rId18" Type="http://schemas.openxmlformats.org/officeDocument/2006/relationships/image" Target="../media/image41.emf"/><Relationship Id="rId3" Type="http://schemas.openxmlformats.org/officeDocument/2006/relationships/customXml" Target="../ink/ink28.xml"/><Relationship Id="rId7" Type="http://schemas.openxmlformats.org/officeDocument/2006/relationships/customXml" Target="../ink/ink30.xml"/><Relationship Id="rId12" Type="http://schemas.openxmlformats.org/officeDocument/2006/relationships/image" Target="../media/image38.emf"/><Relationship Id="rId17" Type="http://schemas.openxmlformats.org/officeDocument/2006/relationships/customXml" Target="../ink/ink35.xml"/><Relationship Id="rId2" Type="http://schemas.openxmlformats.org/officeDocument/2006/relationships/image" Target="../media/image33.png"/><Relationship Id="rId16" Type="http://schemas.openxmlformats.org/officeDocument/2006/relationships/image" Target="../media/image40.emf"/><Relationship Id="rId1" Type="http://schemas.openxmlformats.org/officeDocument/2006/relationships/slideLayout" Target="../slideLayouts/slideLayout14.xml"/><Relationship Id="rId6" Type="http://schemas.openxmlformats.org/officeDocument/2006/relationships/image" Target="../media/image35.emf"/><Relationship Id="rId11" Type="http://schemas.openxmlformats.org/officeDocument/2006/relationships/customXml" Target="../ink/ink32.xml"/><Relationship Id="rId5" Type="http://schemas.openxmlformats.org/officeDocument/2006/relationships/customXml" Target="../ink/ink29.xml"/><Relationship Id="rId15" Type="http://schemas.openxmlformats.org/officeDocument/2006/relationships/customXml" Target="../ink/ink34.xml"/><Relationship Id="rId10" Type="http://schemas.openxmlformats.org/officeDocument/2006/relationships/image" Target="../media/image37.emf"/><Relationship Id="rId4" Type="http://schemas.openxmlformats.org/officeDocument/2006/relationships/image" Target="../media/image34.emf"/><Relationship Id="rId9" Type="http://schemas.openxmlformats.org/officeDocument/2006/relationships/customXml" Target="../ink/ink31.xml"/><Relationship Id="rId14" Type="http://schemas.openxmlformats.org/officeDocument/2006/relationships/image" Target="../media/image39.emf"/></Relationships>
</file>

<file path=ppt/slides/_rels/slide24.xml.rels><?xml version="1.0" encoding="UTF-8" standalone="yes"?>
<Relationships xmlns="http://schemas.openxmlformats.org/package/2006/relationships"><Relationship Id="rId8" Type="http://schemas.openxmlformats.org/officeDocument/2006/relationships/customXml" Target="../ink/ink38.xml"/><Relationship Id="rId13" Type="http://schemas.openxmlformats.org/officeDocument/2006/relationships/image" Target="../media/image48.emf"/><Relationship Id="rId18" Type="http://schemas.openxmlformats.org/officeDocument/2006/relationships/customXml" Target="../ink/ink43.xml"/><Relationship Id="rId3" Type="http://schemas.openxmlformats.org/officeDocument/2006/relationships/image" Target="../media/image43.png"/><Relationship Id="rId21" Type="http://schemas.openxmlformats.org/officeDocument/2006/relationships/image" Target="../media/image52.emf"/><Relationship Id="rId7" Type="http://schemas.openxmlformats.org/officeDocument/2006/relationships/image" Target="../media/image45.emf"/><Relationship Id="rId12" Type="http://schemas.openxmlformats.org/officeDocument/2006/relationships/customXml" Target="../ink/ink40.xml"/><Relationship Id="rId17" Type="http://schemas.openxmlformats.org/officeDocument/2006/relationships/image" Target="../media/image50.emf"/><Relationship Id="rId2" Type="http://schemas.openxmlformats.org/officeDocument/2006/relationships/image" Target="../media/image42.png"/><Relationship Id="rId16" Type="http://schemas.openxmlformats.org/officeDocument/2006/relationships/customXml" Target="../ink/ink42.xml"/><Relationship Id="rId20" Type="http://schemas.openxmlformats.org/officeDocument/2006/relationships/customXml" Target="../ink/ink44.xml"/><Relationship Id="rId1" Type="http://schemas.openxmlformats.org/officeDocument/2006/relationships/slideLayout" Target="../slideLayouts/slideLayout14.xml"/><Relationship Id="rId6" Type="http://schemas.openxmlformats.org/officeDocument/2006/relationships/customXml" Target="../ink/ink37.xml"/><Relationship Id="rId11" Type="http://schemas.openxmlformats.org/officeDocument/2006/relationships/image" Target="../media/image47.emf"/><Relationship Id="rId5" Type="http://schemas.openxmlformats.org/officeDocument/2006/relationships/image" Target="../media/image44.emf"/><Relationship Id="rId15" Type="http://schemas.openxmlformats.org/officeDocument/2006/relationships/image" Target="../media/image49.emf"/><Relationship Id="rId10" Type="http://schemas.openxmlformats.org/officeDocument/2006/relationships/customXml" Target="../ink/ink39.xml"/><Relationship Id="rId19" Type="http://schemas.openxmlformats.org/officeDocument/2006/relationships/image" Target="../media/image51.emf"/><Relationship Id="rId4" Type="http://schemas.openxmlformats.org/officeDocument/2006/relationships/customXml" Target="../ink/ink36.xml"/><Relationship Id="rId9" Type="http://schemas.openxmlformats.org/officeDocument/2006/relationships/image" Target="../media/image46.emf"/><Relationship Id="rId14" Type="http://schemas.openxmlformats.org/officeDocument/2006/relationships/customXml" Target="../ink/ink4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8" Type="http://schemas.openxmlformats.org/officeDocument/2006/relationships/image" Target="../media/image66.emf"/><Relationship Id="rId3" Type="http://schemas.openxmlformats.org/officeDocument/2006/relationships/customXml" Target="../ink/ink45.xml"/><Relationship Id="rId7" Type="http://schemas.openxmlformats.org/officeDocument/2006/relationships/customXml" Target="../ink/ink47.xml"/><Relationship Id="rId12" Type="http://schemas.openxmlformats.org/officeDocument/2006/relationships/image" Target="../media/image68.emf"/><Relationship Id="rId2" Type="http://schemas.openxmlformats.org/officeDocument/2006/relationships/image" Target="../media/image63.png"/><Relationship Id="rId1" Type="http://schemas.openxmlformats.org/officeDocument/2006/relationships/slideLayout" Target="../slideLayouts/slideLayout14.xml"/><Relationship Id="rId6" Type="http://schemas.openxmlformats.org/officeDocument/2006/relationships/image" Target="../media/image65.emf"/><Relationship Id="rId11" Type="http://schemas.openxmlformats.org/officeDocument/2006/relationships/customXml" Target="../ink/ink49.xml"/><Relationship Id="rId5" Type="http://schemas.openxmlformats.org/officeDocument/2006/relationships/customXml" Target="../ink/ink46.xml"/><Relationship Id="rId10" Type="http://schemas.openxmlformats.org/officeDocument/2006/relationships/image" Target="../media/image67.emf"/><Relationship Id="rId4" Type="http://schemas.openxmlformats.org/officeDocument/2006/relationships/image" Target="../media/image64.emf"/><Relationship Id="rId9" Type="http://schemas.openxmlformats.org/officeDocument/2006/relationships/customXml" Target="../ink/ink48.xml"/></Relationships>
</file>

<file path=ppt/slides/_rels/slide5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8" Type="http://schemas.openxmlformats.org/officeDocument/2006/relationships/image" Target="../media/image74.emf"/><Relationship Id="rId13" Type="http://schemas.openxmlformats.org/officeDocument/2006/relationships/customXml" Target="../ink/ink55.xml"/><Relationship Id="rId3" Type="http://schemas.openxmlformats.org/officeDocument/2006/relationships/customXml" Target="../ink/ink50.xml"/><Relationship Id="rId7" Type="http://schemas.openxmlformats.org/officeDocument/2006/relationships/customXml" Target="../ink/ink52.xml"/><Relationship Id="rId12" Type="http://schemas.openxmlformats.org/officeDocument/2006/relationships/image" Target="../media/image76.emf"/><Relationship Id="rId2" Type="http://schemas.openxmlformats.org/officeDocument/2006/relationships/image" Target="../media/image71.png"/><Relationship Id="rId1" Type="http://schemas.openxmlformats.org/officeDocument/2006/relationships/slideLayout" Target="../slideLayouts/slideLayout14.xml"/><Relationship Id="rId6" Type="http://schemas.openxmlformats.org/officeDocument/2006/relationships/image" Target="../media/image73.emf"/><Relationship Id="rId11" Type="http://schemas.openxmlformats.org/officeDocument/2006/relationships/customXml" Target="../ink/ink54.xml"/><Relationship Id="rId5" Type="http://schemas.openxmlformats.org/officeDocument/2006/relationships/customXml" Target="../ink/ink51.xml"/><Relationship Id="rId10" Type="http://schemas.openxmlformats.org/officeDocument/2006/relationships/image" Target="../media/image75.emf"/><Relationship Id="rId4" Type="http://schemas.openxmlformats.org/officeDocument/2006/relationships/image" Target="../media/image72.emf"/><Relationship Id="rId9" Type="http://schemas.openxmlformats.org/officeDocument/2006/relationships/customXml" Target="../ink/ink53.xml"/><Relationship Id="rId14" Type="http://schemas.openxmlformats.org/officeDocument/2006/relationships/image" Target="../media/image77.emf"/></Relationships>
</file>

<file path=ppt/slides/_rels/slide63.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customXml" Target="../ink/ink56.xml"/><Relationship Id="rId7" Type="http://schemas.openxmlformats.org/officeDocument/2006/relationships/customXml" Target="../ink/ink58.xml"/><Relationship Id="rId2" Type="http://schemas.openxmlformats.org/officeDocument/2006/relationships/image" Target="../media/image78.png"/><Relationship Id="rId1" Type="http://schemas.openxmlformats.org/officeDocument/2006/relationships/slideLayout" Target="../slideLayouts/slideLayout14.xml"/><Relationship Id="rId6" Type="http://schemas.openxmlformats.org/officeDocument/2006/relationships/image" Target="../media/image80.emf"/><Relationship Id="rId5" Type="http://schemas.openxmlformats.org/officeDocument/2006/relationships/customXml" Target="../ink/ink57.xml"/><Relationship Id="rId4" Type="http://schemas.openxmlformats.org/officeDocument/2006/relationships/image" Target="../media/image79.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1371600" y="3048000"/>
            <a:ext cx="7238760" cy="1828440"/>
          </a:xfrm>
          <a:prstGeom prst="rect">
            <a:avLst/>
          </a:prstGeom>
          <a:noFill/>
          <a:ln>
            <a:noFill/>
          </a:ln>
        </p:spPr>
        <p:txBody>
          <a:bodyPr lIns="90000" tIns="45000" rIns="90000" bIns="45000" anchor="b"/>
          <a:lstStyle/>
          <a:p>
            <a:pPr>
              <a:lnSpc>
                <a:spcPct val="100000"/>
              </a:lnSpc>
            </a:pPr>
            <a:r>
              <a:rPr lang="en-US" sz="4400" b="0" strike="noStrike" cap="all" spc="-1" dirty="0">
                <a:solidFill>
                  <a:srgbClr val="EBDDC3"/>
                </a:solidFill>
                <a:uFill>
                  <a:solidFill>
                    <a:srgbClr val="FFFFFF"/>
                  </a:solidFill>
                </a:uFill>
                <a:latin typeface="Tw Cen MT"/>
              </a:rPr>
              <a:t>Computer Security 
</a:t>
            </a:r>
            <a:r>
              <a:rPr lang="en-US" sz="4400" b="0" strike="noStrike" cap="all" spc="-1" dirty="0" smtClean="0">
                <a:solidFill>
                  <a:srgbClr val="EBDDC3"/>
                </a:solidFill>
                <a:uFill>
                  <a:solidFill>
                    <a:srgbClr val="FFFFFF"/>
                  </a:solidFill>
                </a:uFill>
                <a:latin typeface="Tw Cen MT"/>
              </a:rPr>
              <a:t>Segment-2</a:t>
            </a:r>
            <a:r>
              <a:rPr lang="en-US" sz="4400" b="0" strike="noStrike" cap="all" spc="-1" dirty="0">
                <a:solidFill>
                  <a:srgbClr val="EBDDC3"/>
                </a:solidFill>
                <a:uFill>
                  <a:solidFill>
                    <a:srgbClr val="FFFFFF"/>
                  </a:solidFill>
                </a:uFill>
                <a:latin typeface="Tw Cen MT"/>
              </a:rPr>
              <a:t>
</a:t>
            </a:r>
            <a:r>
              <a:rPr lang="en-US" sz="3600" b="0" strike="noStrike" cap="all" spc="-1" dirty="0">
                <a:solidFill>
                  <a:srgbClr val="EBDDC3"/>
                </a:solidFill>
                <a:uFill>
                  <a:solidFill>
                    <a:srgbClr val="FFFFFF"/>
                  </a:solidFill>
                </a:uFill>
                <a:latin typeface="Tw Cen MT"/>
              </a:rPr>
              <a:t>Instructor: </a:t>
            </a:r>
            <a:r>
              <a:rPr lang="en-US" sz="3600" cap="all" spc="-1" dirty="0" err="1" smtClean="0">
                <a:solidFill>
                  <a:srgbClr val="EBDDC3"/>
                </a:solidFill>
                <a:uFill>
                  <a:solidFill>
                    <a:srgbClr val="FFFFFF"/>
                  </a:solidFill>
                </a:uFill>
                <a:latin typeface="Tw Cen MT"/>
              </a:rPr>
              <a:t>Taohidur</a:t>
            </a:r>
            <a:r>
              <a:rPr lang="en-US" sz="3600" cap="all" spc="-1" dirty="0" smtClean="0">
                <a:solidFill>
                  <a:srgbClr val="EBDDC3"/>
                </a:solidFill>
                <a:uFill>
                  <a:solidFill>
                    <a:srgbClr val="FFFFFF"/>
                  </a:solidFill>
                </a:uFill>
                <a:latin typeface="Tw Cen MT"/>
              </a:rPr>
              <a:t> Rahman</a:t>
            </a:r>
            <a:endParaRPr lang="en-US" sz="3600" b="0" strike="noStrike" cap="all" spc="-1" dirty="0" smtClean="0">
              <a:solidFill>
                <a:srgbClr val="EBDDC3"/>
              </a:solidFill>
              <a:uFill>
                <a:solidFill>
                  <a:srgbClr val="FFFFFF"/>
                </a:solidFill>
              </a:uFill>
              <a:latin typeface="Tw Cen MT"/>
            </a:endParaRPr>
          </a:p>
          <a:p>
            <a:pPr>
              <a:lnSpc>
                <a:spcPct val="100000"/>
              </a:lnSpc>
            </a:pPr>
            <a:r>
              <a:rPr lang="en-US" sz="3600" b="0" strike="noStrike" cap="all" spc="-1" dirty="0">
                <a:solidFill>
                  <a:srgbClr val="EBDDC3"/>
                </a:solidFill>
                <a:uFill>
                  <a:solidFill>
                    <a:srgbClr val="FFFFFF"/>
                  </a:solidFill>
                </a:uFill>
                <a:latin typeface="Tw Cen MT"/>
              </a:rPr>
              <a:t>
</a:t>
            </a:r>
            <a:r>
              <a:rPr lang="en-US" sz="4400" b="0" strike="noStrike" cap="all" spc="-1" dirty="0">
                <a:solidFill>
                  <a:srgbClr val="EBDDC3"/>
                </a:solidFill>
                <a:uFill>
                  <a:solidFill>
                    <a:srgbClr val="FFFFFF"/>
                  </a:solidFill>
                </a:uFill>
                <a:latin typeface="Tw Cen MT"/>
              </a:rPr>
              <a:t> </a:t>
            </a:r>
            <a:endParaRPr lang="en-US" sz="1800" b="0" strike="noStrike" spc="-1" dirty="0">
              <a:solidFill>
                <a:srgbClr val="FFFFFF"/>
              </a:solidFill>
              <a:uFill>
                <a:solidFill>
                  <a:srgbClr val="FFFFFF"/>
                </a:solidFill>
              </a:uFill>
              <a:latin typeface="Tw Cen MT"/>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676400"/>
            <a:ext cx="8152920" cy="46477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  binary  alphabet  {0, 1}  is  typically  used.  For  encryption,  a  key  of  the  form K  = [K1, K2 , KJ] is generated. If the key is generated at the message source, then it must also be provided to the destination by means of some secure channel.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Alternatively, a third party could generate the key and securely deliver it to both source and destination. With the message X and the encryption key K as input, the encryption algorithm forms the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Y  = [Y1, Y2 , YN]. We can write this as:</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Y  = E(K, X) </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676400"/>
            <a:ext cx="8152920" cy="46477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This notation indicates that Y is produced by using encryption algorithm E as a function of the plaintext X, with the specific function determined by the value of the key K.</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  intended  receiver,  in  possession  of  the  key,  is  able  to  invert  the transformation:</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X  = D(K, Y)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An opponent, observing Y but not having access to K or X, may attempt to recover X or K or both X and K. It is assumed that the opponent knows the encryption (E) and decryption (D) algorithms.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pic>
        <p:nvPicPr>
          <p:cNvPr id="1026" name="Picture 2"/>
          <p:cNvPicPr>
            <a:picLocks noChangeAspect="1" noChangeArrowheads="1"/>
          </p:cNvPicPr>
          <p:nvPr/>
        </p:nvPicPr>
        <p:blipFill>
          <a:blip r:embed="rId2"/>
          <a:srcRect l="31040" t="19792" r="27965" b="27083"/>
          <a:stretch>
            <a:fillRect/>
          </a:stretch>
        </p:blipFill>
        <p:spPr bwMode="auto">
          <a:xfrm>
            <a:off x="304800" y="304799"/>
            <a:ext cx="8458200" cy="616240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pic>
        <p:nvPicPr>
          <p:cNvPr id="2050" name="Picture 2"/>
          <p:cNvPicPr>
            <a:picLocks noChangeAspect="1" noChangeArrowheads="1"/>
          </p:cNvPicPr>
          <p:nvPr/>
        </p:nvPicPr>
        <p:blipFill>
          <a:blip r:embed="rId2"/>
          <a:srcRect l="28111" t="16667" r="29722"/>
          <a:stretch>
            <a:fillRect/>
          </a:stretch>
        </p:blipFill>
        <p:spPr bwMode="auto">
          <a:xfrm>
            <a:off x="1752600" y="457200"/>
            <a:ext cx="5486400" cy="6096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35052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dirty="0" smtClean="0"/>
              <a:t>A pseudorandom generator inputs a seed and outputs an expanded stream of bits. The output should be pseudorandom in the sense that it is not possible to distinguish the output from a truly randomly generated sequence of bits in a computationally feasible amount of time. The pseudorandom generator can be used to implement a stream cipher. </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09600" y="15240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31242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dirty="0" smtClean="0"/>
              <a:t>The basic idea of a stream cipher is that we apply the pseudorandom generator to the short key, to expand the key into a pseudorandom stream as long as the message. Then we XOR the expanded key with the message to get the </a:t>
            </a:r>
            <a:r>
              <a:rPr lang="en-US" sz="2600" dirty="0" err="1" smtClean="0"/>
              <a:t>ciphertext</a:t>
            </a:r>
            <a:r>
              <a:rPr lang="en-US" sz="2600" dirty="0" smtClean="0"/>
              <a:t> as the result, just like a one-time pad, except now with a </a:t>
            </a:r>
            <a:r>
              <a:rPr lang="en-US" sz="2600" dirty="0" err="1" smtClean="0"/>
              <a:t>pseudorandomly</a:t>
            </a:r>
            <a:r>
              <a:rPr lang="en-US" sz="2600" dirty="0" smtClean="0"/>
              <a:t> generated pad.</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85723" y="379533"/>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09600" y="15240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31242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dirty="0" smtClean="0"/>
              <a:t>We still need to be careful about security with this construction. What if we use the same key twice? Imagine that we use a key k twice to encrypt two different messages, M1 and M2, with the same key stream to obtain two </a:t>
            </a:r>
            <a:r>
              <a:rPr lang="en-US" sz="2600" dirty="0" err="1" smtClean="0"/>
              <a:t>ciphertexts</a:t>
            </a:r>
            <a:r>
              <a:rPr lang="en-US" sz="2600" dirty="0" smtClean="0"/>
              <a:t> C1 = M1 ⊕ P RG(k) and C2 = M2 ⊕ P RG(k). Then C1 ⊕ C2 = M1 ⊕ M2, that is, the key streams are canceled out. </a:t>
            </a:r>
            <a:endParaRPr lang="en-US" sz="2600" b="0" strike="noStrike" spc="-1" dirty="0">
              <a:solidFill>
                <a:srgbClr val="000000"/>
              </a:solidFill>
              <a:uFill>
                <a:solidFill>
                  <a:srgbClr val="FFFFFF"/>
                </a:solidFill>
              </a:uFill>
              <a:latin typeface="Tw Cen MT"/>
            </a:endParaRPr>
          </a:p>
        </p:txBody>
      </p:sp>
      <mc:AlternateContent xmlns:mc="http://schemas.openxmlformats.org/markup-compatibility/2006">
        <mc:Choice xmlns:p14="http://schemas.microsoft.com/office/powerpoint/2010/main" Requires="p14">
          <p:contentPart p14:bwMode="auto" r:id="rId2">
            <p14:nvContentPartPr>
              <p14:cNvPr id="1026" name="Ink 2"/>
              <p14:cNvContentPartPr>
                <a14:cpLocks xmlns:a14="http://schemas.microsoft.com/office/drawing/2010/main" noRot="1" noChangeAspect="1" noEditPoints="1" noChangeArrowheads="1" noChangeShapeType="1"/>
              </p14:cNvContentPartPr>
              <p14:nvPr/>
            </p14:nvContentPartPr>
            <p14:xfrm>
              <a:off x="4875213" y="4813300"/>
              <a:ext cx="563562" cy="428625"/>
            </p14:xfrm>
          </p:contentPart>
        </mc:Choice>
        <mc:Fallback>
          <p:pic>
            <p:nvPicPr>
              <p:cNvPr id="1026" name="Ink 2"/>
              <p:cNvPicPr>
                <a:picLocks noRot="1" noChangeAspect="1" noEditPoints="1" noChangeArrowheads="1" noChangeShapeType="1"/>
              </p:cNvPicPr>
              <p:nvPr/>
            </p:nvPicPr>
            <p:blipFill>
              <a:blip r:embed="rId3"/>
              <a:stretch>
                <a:fillRect/>
              </a:stretch>
            </p:blipFill>
            <p:spPr>
              <a:xfrm>
                <a:off x="4865856" y="4803943"/>
                <a:ext cx="582275" cy="447339"/>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027" name="Ink 3"/>
              <p14:cNvContentPartPr>
                <a14:cpLocks xmlns:a14="http://schemas.microsoft.com/office/drawing/2010/main" noRot="1" noChangeAspect="1" noEditPoints="1" noChangeArrowheads="1" noChangeShapeType="1"/>
              </p14:cNvContentPartPr>
              <p14:nvPr/>
            </p14:nvContentPartPr>
            <p14:xfrm>
              <a:off x="5776913" y="4840288"/>
              <a:ext cx="384175" cy="527050"/>
            </p14:xfrm>
          </p:contentPart>
        </mc:Choice>
        <mc:Fallback>
          <p:pic>
            <p:nvPicPr>
              <p:cNvPr id="1027" name="Ink 3"/>
              <p:cNvPicPr>
                <a:picLocks noRot="1" noChangeAspect="1" noEditPoints="1" noChangeArrowheads="1" noChangeShapeType="1"/>
              </p:cNvPicPr>
              <p:nvPr/>
            </p:nvPicPr>
            <p:blipFill>
              <a:blip r:embed="rId5"/>
              <a:stretch>
                <a:fillRect/>
              </a:stretch>
            </p:blipFill>
            <p:spPr>
              <a:xfrm>
                <a:off x="5767552" y="4830928"/>
                <a:ext cx="402898" cy="54577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028" name="Ink 4"/>
              <p14:cNvContentPartPr>
                <a14:cpLocks xmlns:a14="http://schemas.microsoft.com/office/drawing/2010/main" noRot="1" noChangeAspect="1" noEditPoints="1" noChangeArrowheads="1" noChangeShapeType="1"/>
              </p14:cNvContentPartPr>
              <p14:nvPr/>
            </p14:nvContentPartPr>
            <p14:xfrm>
              <a:off x="6446838" y="4902200"/>
              <a:ext cx="125412" cy="188913"/>
            </p14:xfrm>
          </p:contentPart>
        </mc:Choice>
        <mc:Fallback>
          <p:pic>
            <p:nvPicPr>
              <p:cNvPr id="1028" name="Ink 4"/>
              <p:cNvPicPr>
                <a:picLocks noRot="1" noChangeAspect="1" noEditPoints="1" noChangeArrowheads="1" noChangeShapeType="1"/>
              </p:cNvPicPr>
              <p:nvPr/>
            </p:nvPicPr>
            <p:blipFill>
              <a:blip r:embed="rId7"/>
              <a:stretch>
                <a:fillRect/>
              </a:stretch>
            </p:blipFill>
            <p:spPr>
              <a:xfrm>
                <a:off x="6437468" y="4892844"/>
                <a:ext cx="144152" cy="207624"/>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029" name="Ink 5"/>
              <p14:cNvContentPartPr>
                <a14:cpLocks xmlns:a14="http://schemas.microsoft.com/office/drawing/2010/main" noRot="1" noChangeAspect="1" noEditPoints="1" noChangeArrowheads="1" noChangeShapeType="1"/>
              </p14:cNvContentPartPr>
              <p14:nvPr/>
            </p14:nvContentPartPr>
            <p14:xfrm>
              <a:off x="6759575" y="4813300"/>
              <a:ext cx="652463" cy="330200"/>
            </p14:xfrm>
          </p:contentPart>
        </mc:Choice>
        <mc:Fallback>
          <p:pic>
            <p:nvPicPr>
              <p:cNvPr id="1029" name="Ink 5"/>
              <p:cNvPicPr>
                <a:picLocks noRot="1" noChangeAspect="1" noEditPoints="1" noChangeArrowheads="1" noChangeShapeType="1"/>
              </p:cNvPicPr>
              <p:nvPr/>
            </p:nvPicPr>
            <p:blipFill>
              <a:blip r:embed="rId9"/>
              <a:stretch>
                <a:fillRect/>
              </a:stretch>
            </p:blipFill>
            <p:spPr>
              <a:xfrm>
                <a:off x="6750213" y="4803938"/>
                <a:ext cx="671187" cy="348925"/>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030" name="Ink 6"/>
              <p14:cNvContentPartPr>
                <a14:cpLocks xmlns:a14="http://schemas.microsoft.com/office/drawing/2010/main" noRot="1" noChangeAspect="1" noEditPoints="1" noChangeArrowheads="1" noChangeShapeType="1"/>
              </p14:cNvContentPartPr>
              <p14:nvPr/>
            </p14:nvContentPartPr>
            <p14:xfrm>
              <a:off x="111344075" y="135224838"/>
              <a:ext cx="0" cy="0"/>
            </p14:xfrm>
          </p:contentPart>
        </mc:Choice>
        <mc:Fallback>
          <p:pic>
            <p:nvPicPr>
              <p:cNvPr id="1030" name="Ink 6"/>
              <p:cNvPicPr>
                <a:picLocks noRot="1" noChangeAspect="1" noEditPoints="1" noChangeArrowheads="1" noChangeShapeType="1"/>
              </p:cNvPicPr>
              <p:nvPr/>
            </p:nvPicPr>
            <p:blipFill>
              <a:blip r:embed="rId11"/>
              <a:stretch>
                <a:fillRect/>
              </a:stretch>
            </p:blipFill>
            <p:spPr>
              <a:xfrm>
                <a:off x="111344075" y="135224838"/>
                <a:ext cx="0" cy="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031" name="Ink 7"/>
              <p14:cNvContentPartPr>
                <a14:cpLocks xmlns:a14="http://schemas.microsoft.com/office/drawing/2010/main" noRot="1" noChangeAspect="1" noEditPoints="1" noChangeArrowheads="1" noChangeShapeType="1"/>
              </p14:cNvContentPartPr>
              <p14:nvPr/>
            </p14:nvContentPartPr>
            <p14:xfrm>
              <a:off x="4749800" y="5830888"/>
              <a:ext cx="250825" cy="107950"/>
            </p14:xfrm>
          </p:contentPart>
        </mc:Choice>
        <mc:Fallback>
          <p:pic>
            <p:nvPicPr>
              <p:cNvPr id="1031" name="Ink 7"/>
              <p:cNvPicPr>
                <a:picLocks noRot="1" noChangeAspect="1" noEditPoints="1" noChangeArrowheads="1" noChangeShapeType="1"/>
              </p:cNvPicPr>
              <p:nvPr/>
            </p:nvPicPr>
            <p:blipFill>
              <a:blip r:embed="rId13"/>
              <a:stretch>
                <a:fillRect/>
              </a:stretch>
            </p:blipFill>
            <p:spPr>
              <a:xfrm>
                <a:off x="4740444" y="5821532"/>
                <a:ext cx="269538" cy="126661"/>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032" name="Ink 8"/>
              <p14:cNvContentPartPr>
                <a14:cpLocks xmlns:a14="http://schemas.microsoft.com/office/drawing/2010/main" noRot="1" noChangeAspect="1" noEditPoints="1" noChangeArrowheads="1" noChangeShapeType="1"/>
              </p14:cNvContentPartPr>
              <p14:nvPr/>
            </p14:nvContentPartPr>
            <p14:xfrm>
              <a:off x="5259388" y="5749925"/>
              <a:ext cx="1587" cy="250825"/>
            </p14:xfrm>
          </p:contentPart>
        </mc:Choice>
        <mc:Fallback>
          <p:pic>
            <p:nvPicPr>
              <p:cNvPr id="1032" name="Ink 8"/>
              <p:cNvPicPr>
                <a:picLocks noRot="1" noChangeAspect="1" noEditPoints="1" noChangeArrowheads="1" noChangeShapeType="1"/>
              </p:cNvPicPr>
              <p:nvPr/>
            </p:nvPicPr>
            <p:blipFill>
              <a:blip r:embed="rId15"/>
              <a:stretch>
                <a:fillRect/>
              </a:stretch>
            </p:blipFill>
            <p:spPr>
              <a:xfrm>
                <a:off x="5218126" y="5740569"/>
                <a:ext cx="84111" cy="269538"/>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033" name="Ink 9"/>
              <p14:cNvContentPartPr>
                <a14:cpLocks xmlns:a14="http://schemas.microsoft.com/office/drawing/2010/main" noRot="1" noChangeAspect="1" noEditPoints="1" noChangeArrowheads="1" noChangeShapeType="1"/>
              </p14:cNvContentPartPr>
              <p14:nvPr/>
            </p14:nvContentPartPr>
            <p14:xfrm>
              <a:off x="5483225" y="5732463"/>
              <a:ext cx="401638" cy="304800"/>
            </p14:xfrm>
          </p:contentPart>
        </mc:Choice>
        <mc:Fallback>
          <p:pic>
            <p:nvPicPr>
              <p:cNvPr id="1033" name="Ink 9"/>
              <p:cNvPicPr>
                <a:picLocks noRot="1" noChangeAspect="1" noEditPoints="1" noChangeArrowheads="1" noChangeShapeType="1"/>
              </p:cNvPicPr>
              <p:nvPr/>
            </p:nvPicPr>
            <p:blipFill>
              <a:blip r:embed="rId17"/>
              <a:stretch>
                <a:fillRect/>
              </a:stretch>
            </p:blipFill>
            <p:spPr>
              <a:xfrm>
                <a:off x="5473868" y="5723107"/>
                <a:ext cx="420352" cy="323513"/>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034" name="Ink 10"/>
              <p14:cNvContentPartPr>
                <a14:cpLocks xmlns:a14="http://schemas.microsoft.com/office/drawing/2010/main" noRot="1" noChangeAspect="1" noEditPoints="1" noChangeArrowheads="1" noChangeShapeType="1"/>
              </p14:cNvContentPartPr>
              <p14:nvPr/>
            </p14:nvContentPartPr>
            <p14:xfrm>
              <a:off x="6180138" y="5527675"/>
              <a:ext cx="1027112" cy="679450"/>
            </p14:xfrm>
          </p:contentPart>
        </mc:Choice>
        <mc:Fallback>
          <p:pic>
            <p:nvPicPr>
              <p:cNvPr id="1034" name="Ink 10"/>
              <p:cNvPicPr>
                <a:picLocks noRot="1" noChangeAspect="1" noEditPoints="1" noChangeArrowheads="1" noChangeShapeType="1"/>
              </p:cNvPicPr>
              <p:nvPr/>
            </p:nvPicPr>
            <p:blipFill>
              <a:blip r:embed="rId19"/>
              <a:stretch>
                <a:fillRect/>
              </a:stretch>
            </p:blipFill>
            <p:spPr>
              <a:xfrm>
                <a:off x="6170778" y="5518313"/>
                <a:ext cx="1045833" cy="698174"/>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035" name="Ink 11"/>
              <p14:cNvContentPartPr>
                <a14:cpLocks xmlns:a14="http://schemas.microsoft.com/office/drawing/2010/main" noRot="1" noChangeAspect="1" noEditPoints="1" noChangeArrowheads="1" noChangeShapeType="1"/>
              </p14:cNvContentPartPr>
              <p14:nvPr/>
            </p14:nvContentPartPr>
            <p14:xfrm>
              <a:off x="4749800" y="152400"/>
              <a:ext cx="3009900" cy="384175"/>
            </p14:xfrm>
          </p:contentPart>
        </mc:Choice>
        <mc:Fallback>
          <p:pic>
            <p:nvPicPr>
              <p:cNvPr id="1035" name="Ink 11"/>
              <p:cNvPicPr>
                <a:picLocks noRot="1" noChangeAspect="1" noEditPoints="1" noChangeArrowheads="1" noChangeShapeType="1"/>
              </p:cNvPicPr>
              <p:nvPr/>
            </p:nvPicPr>
            <p:blipFill>
              <a:blip r:embed="rId21"/>
              <a:stretch>
                <a:fillRect/>
              </a:stretch>
            </p:blipFill>
            <p:spPr>
              <a:xfrm>
                <a:off x="4740440" y="143047"/>
                <a:ext cx="3028620" cy="40288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036" name="Ink 12"/>
              <p14:cNvContentPartPr>
                <a14:cpLocks xmlns:a14="http://schemas.microsoft.com/office/drawing/2010/main" noRot="1" noChangeAspect="1" noEditPoints="1" noChangeArrowheads="1" noChangeShapeType="1"/>
              </p14:cNvContentPartPr>
              <p14:nvPr/>
            </p14:nvContentPartPr>
            <p14:xfrm>
              <a:off x="973138" y="250825"/>
              <a:ext cx="36512" cy="258763"/>
            </p14:xfrm>
          </p:contentPart>
        </mc:Choice>
        <mc:Fallback>
          <p:pic>
            <p:nvPicPr>
              <p:cNvPr id="1036" name="Ink 12"/>
              <p:cNvPicPr>
                <a:picLocks noRot="1" noChangeAspect="1" noEditPoints="1" noChangeArrowheads="1" noChangeShapeType="1"/>
              </p:cNvPicPr>
              <p:nvPr/>
            </p:nvPicPr>
            <p:blipFill>
              <a:blip r:embed="rId23"/>
              <a:stretch>
                <a:fillRect/>
              </a:stretch>
            </p:blipFill>
            <p:spPr>
              <a:xfrm>
                <a:off x="963739" y="241468"/>
                <a:ext cx="55310" cy="277477"/>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037" name="Ink 13"/>
              <p14:cNvContentPartPr>
                <a14:cpLocks xmlns:a14="http://schemas.microsoft.com/office/drawing/2010/main" noRot="1" noChangeAspect="1" noEditPoints="1" noChangeArrowheads="1" noChangeShapeType="1"/>
              </p14:cNvContentPartPr>
              <p14:nvPr/>
            </p14:nvContentPartPr>
            <p14:xfrm>
              <a:off x="1177925" y="250825"/>
              <a:ext cx="161925" cy="214313"/>
            </p14:xfrm>
          </p:contentPart>
        </mc:Choice>
        <mc:Fallback>
          <p:pic>
            <p:nvPicPr>
              <p:cNvPr id="1037" name="Ink 13"/>
              <p:cNvPicPr>
                <a:picLocks noRot="1" noChangeAspect="1" noEditPoints="1" noChangeArrowheads="1" noChangeShapeType="1"/>
              </p:cNvPicPr>
              <p:nvPr/>
            </p:nvPicPr>
            <p:blipFill>
              <a:blip r:embed="rId25"/>
              <a:stretch>
                <a:fillRect/>
              </a:stretch>
            </p:blipFill>
            <p:spPr>
              <a:xfrm>
                <a:off x="1168569" y="241476"/>
                <a:ext cx="180636" cy="233011"/>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038" name="Ink 14"/>
              <p14:cNvContentPartPr>
                <a14:cpLocks xmlns:a14="http://schemas.microsoft.com/office/drawing/2010/main" noRot="1" noChangeAspect="1" noEditPoints="1" noChangeArrowheads="1" noChangeShapeType="1"/>
              </p14:cNvContentPartPr>
              <p14:nvPr/>
            </p14:nvContentPartPr>
            <p14:xfrm>
              <a:off x="1509713" y="303213"/>
              <a:ext cx="34925" cy="188912"/>
            </p14:xfrm>
          </p:contentPart>
        </mc:Choice>
        <mc:Fallback>
          <p:pic>
            <p:nvPicPr>
              <p:cNvPr id="1038" name="Ink 14"/>
              <p:cNvPicPr>
                <a:picLocks noRot="1" noChangeAspect="1" noEditPoints="1" noChangeArrowheads="1" noChangeShapeType="1"/>
              </p:cNvPicPr>
              <p:nvPr/>
            </p:nvPicPr>
            <p:blipFill>
              <a:blip r:embed="rId27"/>
              <a:stretch>
                <a:fillRect/>
              </a:stretch>
            </p:blipFill>
            <p:spPr>
              <a:xfrm>
                <a:off x="1500352" y="293857"/>
                <a:ext cx="53648" cy="207623"/>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039" name="Ink 15"/>
              <p14:cNvContentPartPr>
                <a14:cpLocks xmlns:a14="http://schemas.microsoft.com/office/drawing/2010/main" noRot="1" noChangeAspect="1" noEditPoints="1" noChangeArrowheads="1" noChangeShapeType="1"/>
              </p14:cNvContentPartPr>
              <p14:nvPr/>
            </p14:nvContentPartPr>
            <p14:xfrm>
              <a:off x="1847850" y="204788"/>
              <a:ext cx="287338" cy="331787"/>
            </p14:xfrm>
          </p:contentPart>
        </mc:Choice>
        <mc:Fallback>
          <p:pic>
            <p:nvPicPr>
              <p:cNvPr id="1039" name="Ink 15"/>
              <p:cNvPicPr>
                <a:picLocks noRot="1" noChangeAspect="1" noEditPoints="1" noChangeArrowheads="1" noChangeShapeType="1"/>
              </p:cNvPicPr>
              <p:nvPr/>
            </p:nvPicPr>
            <p:blipFill>
              <a:blip r:embed="rId29"/>
              <a:stretch>
                <a:fillRect/>
              </a:stretch>
            </p:blipFill>
            <p:spPr>
              <a:xfrm>
                <a:off x="1838488" y="195432"/>
                <a:ext cx="306062" cy="350499"/>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040" name="Ink 16"/>
              <p14:cNvContentPartPr>
                <a14:cpLocks xmlns:a14="http://schemas.microsoft.com/office/drawing/2010/main" noRot="1" noChangeAspect="1" noEditPoints="1" noChangeArrowheads="1" noChangeShapeType="1"/>
              </p14:cNvContentPartPr>
              <p14:nvPr/>
            </p14:nvContentPartPr>
            <p14:xfrm>
              <a:off x="2357438" y="125413"/>
              <a:ext cx="669925" cy="214312"/>
            </p14:xfrm>
          </p:contentPart>
        </mc:Choice>
        <mc:Fallback>
          <p:pic>
            <p:nvPicPr>
              <p:cNvPr id="1040" name="Ink 16"/>
              <p:cNvPicPr>
                <a:picLocks noRot="1" noChangeAspect="1" noEditPoints="1" noChangeArrowheads="1" noChangeShapeType="1"/>
              </p:cNvPicPr>
              <p:nvPr/>
            </p:nvPicPr>
            <p:blipFill>
              <a:blip r:embed="rId31"/>
              <a:stretch>
                <a:fillRect/>
              </a:stretch>
            </p:blipFill>
            <p:spPr>
              <a:xfrm>
                <a:off x="2348078" y="116048"/>
                <a:ext cx="688644" cy="233042"/>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041" name="Ink 17"/>
              <p14:cNvContentPartPr>
                <a14:cpLocks xmlns:a14="http://schemas.microsoft.com/office/drawing/2010/main" noRot="1" noChangeAspect="1" noEditPoints="1" noChangeArrowheads="1" noChangeShapeType="1"/>
              </p14:cNvContentPartPr>
              <p14:nvPr/>
            </p14:nvContentPartPr>
            <p14:xfrm>
              <a:off x="4786313" y="874713"/>
              <a:ext cx="295275" cy="117475"/>
            </p14:xfrm>
          </p:contentPart>
        </mc:Choice>
        <mc:Fallback>
          <p:pic>
            <p:nvPicPr>
              <p:cNvPr id="1041" name="Ink 17"/>
              <p:cNvPicPr>
                <a:picLocks noRot="1" noChangeAspect="1" noEditPoints="1" noChangeArrowheads="1" noChangeShapeType="1"/>
              </p:cNvPicPr>
              <p:nvPr/>
            </p:nvPicPr>
            <p:blipFill>
              <a:blip r:embed="rId33"/>
              <a:stretch>
                <a:fillRect/>
              </a:stretch>
            </p:blipFill>
            <p:spPr>
              <a:xfrm>
                <a:off x="4776951" y="865344"/>
                <a:ext cx="314000" cy="136213"/>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042" name="Ink 18"/>
              <p14:cNvContentPartPr>
                <a14:cpLocks xmlns:a14="http://schemas.microsoft.com/office/drawing/2010/main" noRot="1" noChangeAspect="1" noEditPoints="1" noChangeArrowheads="1" noChangeShapeType="1"/>
              </p14:cNvContentPartPr>
              <p14:nvPr/>
            </p14:nvContentPartPr>
            <p14:xfrm>
              <a:off x="1027113" y="874713"/>
              <a:ext cx="303212" cy="98425"/>
            </p14:xfrm>
          </p:contentPart>
        </mc:Choice>
        <mc:Fallback>
          <p:pic>
            <p:nvPicPr>
              <p:cNvPr id="1042" name="Ink 18"/>
              <p:cNvPicPr>
                <a:picLocks noRot="1" noChangeAspect="1" noEditPoints="1" noChangeArrowheads="1" noChangeShapeType="1"/>
              </p:cNvPicPr>
              <p:nvPr/>
            </p:nvPicPr>
            <p:blipFill>
              <a:blip r:embed="rId35"/>
              <a:stretch>
                <a:fillRect/>
              </a:stretch>
            </p:blipFill>
            <p:spPr>
              <a:xfrm>
                <a:off x="1017750" y="865339"/>
                <a:ext cx="321938" cy="117173"/>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043" name="Ink 19"/>
              <p14:cNvContentPartPr>
                <a14:cpLocks xmlns:a14="http://schemas.microsoft.com/office/drawing/2010/main" noRot="1" noChangeAspect="1" noEditPoints="1" noChangeArrowheads="1" noChangeShapeType="1"/>
              </p14:cNvContentPartPr>
              <p14:nvPr/>
            </p14:nvContentPartPr>
            <p14:xfrm>
              <a:off x="1517650" y="669925"/>
              <a:ext cx="741363" cy="322263"/>
            </p14:xfrm>
          </p:contentPart>
        </mc:Choice>
        <mc:Fallback>
          <p:pic>
            <p:nvPicPr>
              <p:cNvPr id="1043" name="Ink 19"/>
              <p:cNvPicPr>
                <a:picLocks noRot="1" noChangeAspect="1" noEditPoints="1" noChangeArrowheads="1" noChangeShapeType="1"/>
              </p:cNvPicPr>
              <p:nvPr/>
            </p:nvPicPr>
            <p:blipFill>
              <a:blip r:embed="rId37"/>
              <a:stretch>
                <a:fillRect/>
              </a:stretch>
            </p:blipFill>
            <p:spPr>
              <a:xfrm>
                <a:off x="1508288" y="660563"/>
                <a:ext cx="760086" cy="340987"/>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044" name="Ink 20"/>
              <p14:cNvContentPartPr>
                <a14:cpLocks xmlns:a14="http://schemas.microsoft.com/office/drawing/2010/main" noRot="1" noChangeAspect="1" noEditPoints="1" noChangeArrowheads="1" noChangeShapeType="1"/>
              </p14:cNvContentPartPr>
              <p14:nvPr/>
            </p14:nvContentPartPr>
            <p14:xfrm>
              <a:off x="2598738" y="554038"/>
              <a:ext cx="1509712" cy="554037"/>
            </p14:xfrm>
          </p:contentPart>
        </mc:Choice>
        <mc:Fallback>
          <p:pic>
            <p:nvPicPr>
              <p:cNvPr id="1044" name="Ink 20"/>
              <p:cNvPicPr>
                <a:picLocks noRot="1" noChangeAspect="1" noEditPoints="1" noChangeArrowheads="1" noChangeShapeType="1"/>
              </p:cNvPicPr>
              <p:nvPr/>
            </p:nvPicPr>
            <p:blipFill>
              <a:blip r:embed="rId39"/>
              <a:stretch>
                <a:fillRect/>
              </a:stretch>
            </p:blipFill>
            <p:spPr>
              <a:xfrm>
                <a:off x="2589379" y="544678"/>
                <a:ext cx="1528430" cy="572757"/>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045" name="Ink 21"/>
              <p14:cNvContentPartPr>
                <a14:cpLocks xmlns:a14="http://schemas.microsoft.com/office/drawing/2010/main" noRot="1" noChangeAspect="1" noEditPoints="1" noChangeArrowheads="1" noChangeShapeType="1"/>
              </p14:cNvContentPartPr>
              <p14:nvPr/>
            </p14:nvContentPartPr>
            <p14:xfrm>
              <a:off x="5303838" y="723900"/>
              <a:ext cx="1930400" cy="534988"/>
            </p14:xfrm>
          </p:contentPart>
        </mc:Choice>
        <mc:Fallback>
          <p:pic>
            <p:nvPicPr>
              <p:cNvPr id="1045" name="Ink 21"/>
              <p:cNvPicPr>
                <a:picLocks noRot="1" noChangeAspect="1" noEditPoints="1" noChangeArrowheads="1" noChangeShapeType="1"/>
              </p:cNvPicPr>
              <p:nvPr/>
            </p:nvPicPr>
            <p:blipFill>
              <a:blip r:embed="rId41"/>
              <a:stretch>
                <a:fillRect/>
              </a:stretch>
            </p:blipFill>
            <p:spPr>
              <a:xfrm>
                <a:off x="5294478" y="714540"/>
                <a:ext cx="1949121" cy="553709"/>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046" name="Ink 22"/>
              <p14:cNvContentPartPr>
                <a14:cpLocks xmlns:a14="http://schemas.microsoft.com/office/drawing/2010/main" noRot="1" noChangeAspect="1" noEditPoints="1" noChangeArrowheads="1" noChangeShapeType="1"/>
              </p14:cNvContentPartPr>
              <p14:nvPr/>
            </p14:nvContentPartPr>
            <p14:xfrm>
              <a:off x="7562850" y="571500"/>
              <a:ext cx="1063625" cy="687388"/>
            </p14:xfrm>
          </p:contentPart>
        </mc:Choice>
        <mc:Fallback>
          <p:pic>
            <p:nvPicPr>
              <p:cNvPr id="1046" name="Ink 22"/>
              <p:cNvPicPr>
                <a:picLocks noRot="1" noChangeAspect="1" noEditPoints="1" noChangeArrowheads="1" noChangeShapeType="1"/>
              </p:cNvPicPr>
              <p:nvPr/>
            </p:nvPicPr>
            <p:blipFill>
              <a:blip r:embed="rId43"/>
              <a:stretch>
                <a:fillRect/>
              </a:stretch>
            </p:blipFill>
            <p:spPr>
              <a:xfrm>
                <a:off x="7553492" y="562138"/>
                <a:ext cx="1082342" cy="706112"/>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047" name="Ink 23"/>
              <p14:cNvContentPartPr>
                <a14:cpLocks xmlns:a14="http://schemas.microsoft.com/office/drawing/2010/main" noRot="1" noChangeAspect="1" noEditPoints="1" noChangeArrowheads="1" noChangeShapeType="1"/>
              </p14:cNvContentPartPr>
              <p14:nvPr/>
            </p14:nvContentPartPr>
            <p14:xfrm>
              <a:off x="581025" y="5027613"/>
              <a:ext cx="34925" cy="322262"/>
            </p14:xfrm>
          </p:contentPart>
        </mc:Choice>
        <mc:Fallback>
          <p:pic>
            <p:nvPicPr>
              <p:cNvPr id="1047" name="Ink 23"/>
              <p:cNvPicPr>
                <a:picLocks noRot="1" noChangeAspect="1" noEditPoints="1" noChangeArrowheads="1" noChangeShapeType="1"/>
              </p:cNvPicPr>
              <p:nvPr/>
            </p:nvPicPr>
            <p:blipFill>
              <a:blip r:embed="rId45"/>
              <a:stretch>
                <a:fillRect/>
              </a:stretch>
            </p:blipFill>
            <p:spPr>
              <a:xfrm>
                <a:off x="571664" y="5018251"/>
                <a:ext cx="53648" cy="340986"/>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048" name="Ink 24"/>
              <p14:cNvContentPartPr>
                <a14:cpLocks xmlns:a14="http://schemas.microsoft.com/office/drawing/2010/main" noRot="1" noChangeAspect="1" noEditPoints="1" noChangeArrowheads="1" noChangeShapeType="1"/>
              </p14:cNvContentPartPr>
              <p14:nvPr/>
            </p14:nvContentPartPr>
            <p14:xfrm>
              <a:off x="758825" y="5010150"/>
              <a:ext cx="393700" cy="231775"/>
            </p14:xfrm>
          </p:contentPart>
        </mc:Choice>
        <mc:Fallback>
          <p:pic>
            <p:nvPicPr>
              <p:cNvPr id="1048" name="Ink 24"/>
              <p:cNvPicPr>
                <a:picLocks noRot="1" noChangeAspect="1" noEditPoints="1" noChangeArrowheads="1" noChangeShapeType="1"/>
              </p:cNvPicPr>
              <p:nvPr/>
            </p:nvPicPr>
            <p:blipFill>
              <a:blip r:embed="rId47"/>
              <a:stretch>
                <a:fillRect/>
              </a:stretch>
            </p:blipFill>
            <p:spPr>
              <a:xfrm>
                <a:off x="749468" y="5000793"/>
                <a:ext cx="412413" cy="25049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1049" name="Ink 25"/>
              <p14:cNvContentPartPr>
                <a14:cpLocks xmlns:a14="http://schemas.microsoft.com/office/drawing/2010/main" noRot="1" noChangeAspect="1" noEditPoints="1" noChangeArrowheads="1" noChangeShapeType="1"/>
              </p14:cNvContentPartPr>
              <p14:nvPr/>
            </p14:nvContentPartPr>
            <p14:xfrm>
              <a:off x="1339850" y="4991100"/>
              <a:ext cx="312738" cy="384175"/>
            </p14:xfrm>
          </p:contentPart>
        </mc:Choice>
        <mc:Fallback>
          <p:pic>
            <p:nvPicPr>
              <p:cNvPr id="1049" name="Ink 25"/>
              <p:cNvPicPr>
                <a:picLocks noRot="1" noChangeAspect="1" noEditPoints="1" noChangeArrowheads="1" noChangeShapeType="1"/>
              </p:cNvPicPr>
              <p:nvPr/>
            </p:nvPicPr>
            <p:blipFill>
              <a:blip r:embed="rId49"/>
              <a:stretch>
                <a:fillRect/>
              </a:stretch>
            </p:blipFill>
            <p:spPr>
              <a:xfrm>
                <a:off x="1330493" y="4981739"/>
                <a:ext cx="331452" cy="402898"/>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1050" name="Ink 26"/>
              <p14:cNvContentPartPr>
                <a14:cpLocks xmlns:a14="http://schemas.microsoft.com/office/drawing/2010/main" noRot="1" noChangeAspect="1" noEditPoints="1" noChangeArrowheads="1" noChangeShapeType="1"/>
              </p14:cNvContentPartPr>
              <p14:nvPr/>
            </p14:nvContentPartPr>
            <p14:xfrm>
              <a:off x="1847850" y="4946650"/>
              <a:ext cx="581025" cy="268288"/>
            </p14:xfrm>
          </p:contentPart>
        </mc:Choice>
        <mc:Fallback>
          <p:pic>
            <p:nvPicPr>
              <p:cNvPr id="1050" name="Ink 26"/>
              <p:cNvPicPr>
                <a:picLocks noRot="1" noChangeAspect="1" noEditPoints="1" noChangeArrowheads="1" noChangeShapeType="1"/>
              </p:cNvPicPr>
              <p:nvPr/>
            </p:nvPicPr>
            <p:blipFill>
              <a:blip r:embed="rId51"/>
              <a:stretch>
                <a:fillRect/>
              </a:stretch>
            </p:blipFill>
            <p:spPr>
              <a:xfrm>
                <a:off x="1838490" y="4937287"/>
                <a:ext cx="599745" cy="287014"/>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1051" name="Ink 27"/>
              <p14:cNvContentPartPr>
                <a14:cpLocks xmlns:a14="http://schemas.microsoft.com/office/drawing/2010/main" noRot="1" noChangeAspect="1" noEditPoints="1" noChangeArrowheads="1" noChangeShapeType="1"/>
              </p14:cNvContentPartPr>
              <p14:nvPr/>
            </p14:nvContentPartPr>
            <p14:xfrm>
              <a:off x="652463" y="5643563"/>
              <a:ext cx="1035050" cy="438150"/>
            </p14:xfrm>
          </p:contentPart>
        </mc:Choice>
        <mc:Fallback>
          <p:pic>
            <p:nvPicPr>
              <p:cNvPr id="1051" name="Ink 27"/>
              <p:cNvPicPr>
                <a:picLocks noRot="1" noChangeAspect="1" noEditPoints="1" noChangeArrowheads="1" noChangeShapeType="1"/>
              </p:cNvPicPr>
              <p:nvPr/>
            </p:nvPicPr>
            <p:blipFill>
              <a:blip r:embed="rId53"/>
              <a:stretch>
                <a:fillRect/>
              </a:stretch>
            </p:blipFill>
            <p:spPr>
              <a:xfrm>
                <a:off x="643103" y="5634202"/>
                <a:ext cx="1053771" cy="456871"/>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1052" name="Ink 28"/>
              <p14:cNvContentPartPr>
                <a14:cpLocks xmlns:a14="http://schemas.microsoft.com/office/drawing/2010/main" noRot="1" noChangeAspect="1" noEditPoints="1" noChangeArrowheads="1" noChangeShapeType="1"/>
              </p14:cNvContentPartPr>
              <p14:nvPr/>
            </p14:nvContentPartPr>
            <p14:xfrm>
              <a:off x="2089150" y="5367338"/>
              <a:ext cx="1992313" cy="731837"/>
            </p14:xfrm>
          </p:contentPart>
        </mc:Choice>
        <mc:Fallback>
          <p:pic>
            <p:nvPicPr>
              <p:cNvPr id="1052" name="Ink 28"/>
              <p:cNvPicPr>
                <a:picLocks noRot="1" noChangeAspect="1" noEditPoints="1" noChangeArrowheads="1" noChangeShapeType="1"/>
              </p:cNvPicPr>
              <p:nvPr/>
            </p:nvPicPr>
            <p:blipFill>
              <a:blip r:embed="rId55"/>
              <a:stretch>
                <a:fillRect/>
              </a:stretch>
            </p:blipFill>
            <p:spPr>
              <a:xfrm>
                <a:off x="2079790" y="5357979"/>
                <a:ext cx="2011034" cy="750556"/>
              </a:xfrm>
              <a:prstGeom prst="rect">
                <a:avLst/>
              </a:prstGeom>
            </p:spPr>
          </p:pic>
        </mc:Fallback>
      </mc:AlternateContent>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09600" y="15240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28194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dirty="0" smtClean="0"/>
              <a:t>From M1 ⊕ M2, what can we learn? The distribution of, say, English text or ASCII characters is very non-random, and an adversary can use frequency analysis or similar to derive likely sequences of plaintext that would result in the observed </a:t>
            </a:r>
            <a:r>
              <a:rPr lang="en-US" sz="2600" dirty="0" err="1" smtClean="0"/>
              <a:t>xored</a:t>
            </a:r>
            <a:r>
              <a:rPr lang="en-US" sz="2600" dirty="0" smtClean="0"/>
              <a:t> messages.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676400"/>
            <a:ext cx="8152920" cy="46477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If the opponent is interested in only this particular message, then the focus of the effort is to recover X by generating a plaintext estimate </a:t>
            </a:r>
            <a:r>
              <a:rPr lang="en-US" sz="2800" dirty="0" smtClean="0"/>
              <a:t>X</a:t>
            </a:r>
            <a:r>
              <a:rPr lang="en-US" sz="2800" baseline="-25000" dirty="0" smtClean="0"/>
              <a:t>e</a:t>
            </a:r>
            <a:r>
              <a:rPr lang="en-US" sz="2800" dirty="0" smtClean="0"/>
              <a:t>.</a:t>
            </a:r>
            <a:endParaRPr lang="en-US" sz="2600"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Often, however, the opponent is interested in being able to read future messages as well, in which case an attempt is made to recover K by generating an estimate K</a:t>
            </a:r>
            <a:r>
              <a:rPr lang="en-US" sz="2600" spc="-1" baseline="-25000" dirty="0" smtClean="0">
                <a:solidFill>
                  <a:srgbClr val="000000"/>
                </a:solidFill>
                <a:uFill>
                  <a:solidFill>
                    <a:srgbClr val="FFFFFF"/>
                  </a:solidFill>
                </a:uFill>
                <a:latin typeface="Tw Cen MT"/>
              </a:rPr>
              <a:t>e.</a:t>
            </a:r>
          </a:p>
          <a:p>
            <a:pPr marL="320040" indent="-319680" algn="just">
              <a:lnSpc>
                <a:spcPct val="100000"/>
              </a:lnSpc>
              <a:buClr>
                <a:srgbClr val="DD8047"/>
              </a:buClr>
              <a:buSzPct val="60000"/>
              <a:buFont typeface="Wingdings" charset="2"/>
              <a:buChar char=""/>
            </a:pPr>
            <a:endParaRPr lang="en-US" sz="2600" spc="-1" dirty="0" smtClean="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spc="-1" dirty="0" smtClean="0">
                <a:solidFill>
                  <a:srgbClr val="775F55"/>
                </a:solidFill>
                <a:uFill>
                  <a:solidFill>
                    <a:srgbClr val="FFFFFF"/>
                  </a:solidFill>
                </a:uFill>
                <a:latin typeface="Tw Cen MT"/>
              </a:rPr>
              <a:t>Cryptanalysis and Brute-Force Attack</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Cryptanalysis:  Cryptanalytic attacks rely on the nature of the algorithm plus perhaps some knowledge of the general characteristics of the plaintext or even some sample plaintext–</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pairs. This type of attack exploits the characteristics of the algorithm to attempt to deduce a specific plaintext or to deduce the key being used.</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   Brute-force attack:  The attacker tries every possible key on a piece of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until an intelligible translation into plaintext is obtained. On average, half of all possible keys must be tried to achieve success.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smtClean="0">
                <a:solidFill>
                  <a:srgbClr val="775F55"/>
                </a:solidFill>
                <a:uFill>
                  <a:solidFill>
                    <a:srgbClr val="FFFFFF"/>
                  </a:solidFill>
                </a:uFill>
                <a:latin typeface="Tw Cen MT"/>
              </a:rPr>
              <a:t>Symmetric Cipher Model </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 symmetric encryption scheme has five ingredients (Figure 3.1):</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 ■   Plaintext:  This is the original intelligible message or data that is fed into the algorithm as input.</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 ■   Encryption algorithm:  The encryption algorithm performs various substitutions and transformations on the plaintext.</a:t>
            </a: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An  encryption  scheme  is unconditionally secure if the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generated by the scheme does not contain enough information to determine uniquely the corresponding plaintext, no matter how much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is available.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Therefore, all that the users of an encryption algorithm can strive for is an algorithm that meets one or both of the following criteria: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The cost of breaking the cipher exceeds the value of the encrypted information.</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   The  time  required  to  break  the  cipher  exceeds  the  useful  lifetime  of  the information.</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An encryption scheme is said to be computationally secure if either of the foregoing two criteria are met.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spc="-1" dirty="0" smtClean="0">
                <a:solidFill>
                  <a:srgbClr val="775F55"/>
                </a:solidFill>
                <a:uFill>
                  <a:solidFill>
                    <a:srgbClr val="FFFFFF"/>
                  </a:solidFill>
                </a:uFill>
                <a:latin typeface="Tw Cen MT"/>
              </a:rPr>
              <a:t>Substitution Cipher- Case 1. Caesar (Shift Cipher) Cipher </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905000"/>
            <a:ext cx="8152920" cy="13716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A substitution technique is one in which the letters of plaintext are replaced by other letters or by numbers or symbols.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srcRect l="30454" t="18750" r="15080" b="16667"/>
          <a:stretch>
            <a:fillRect/>
          </a:stretch>
        </p:blipFill>
        <p:spPr bwMode="auto">
          <a:xfrm>
            <a:off x="228600" y="457200"/>
            <a:ext cx="8686800" cy="579120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2050" name="Ink 2"/>
              <p14:cNvContentPartPr>
                <a14:cpLocks xmlns:a14="http://schemas.microsoft.com/office/drawing/2010/main" noRot="1" noChangeAspect="1" noEditPoints="1" noChangeArrowheads="1" noChangeShapeType="1"/>
              </p14:cNvContentPartPr>
              <p14:nvPr/>
            </p14:nvContentPartPr>
            <p14:xfrm>
              <a:off x="3732213" y="5072063"/>
              <a:ext cx="90487" cy="80962"/>
            </p14:xfrm>
          </p:contentPart>
        </mc:Choice>
        <mc:Fallback>
          <p:pic>
            <p:nvPicPr>
              <p:cNvPr id="2050" name="Ink 2"/>
              <p:cNvPicPr>
                <a:picLocks noRot="1" noChangeAspect="1" noEditPoints="1" noChangeArrowheads="1" noChangeShapeType="1"/>
              </p:cNvPicPr>
              <p:nvPr/>
            </p:nvPicPr>
            <p:blipFill>
              <a:blip r:embed="rId4"/>
              <a:stretch>
                <a:fillRect/>
              </a:stretch>
            </p:blipFill>
            <p:spPr>
              <a:xfrm>
                <a:off x="3722765" y="5062666"/>
                <a:ext cx="109384" cy="99757"/>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2051" name="Ink 3"/>
              <p14:cNvContentPartPr>
                <a14:cpLocks xmlns:a14="http://schemas.microsoft.com/office/drawing/2010/main" noRot="1" noChangeAspect="1" noEditPoints="1" noChangeArrowheads="1" noChangeShapeType="1"/>
              </p14:cNvContentPartPr>
              <p14:nvPr/>
            </p14:nvContentPartPr>
            <p14:xfrm>
              <a:off x="4938713" y="133350"/>
              <a:ext cx="490537" cy="376238"/>
            </p14:xfrm>
          </p:contentPart>
        </mc:Choice>
        <mc:Fallback>
          <p:pic>
            <p:nvPicPr>
              <p:cNvPr id="2051" name="Ink 3"/>
              <p:cNvPicPr>
                <a:picLocks noRot="1" noChangeAspect="1" noEditPoints="1" noChangeArrowheads="1" noChangeShapeType="1"/>
              </p:cNvPicPr>
              <p:nvPr/>
            </p:nvPicPr>
            <p:blipFill>
              <a:blip r:embed="rId6"/>
              <a:stretch>
                <a:fillRect/>
              </a:stretch>
            </p:blipFill>
            <p:spPr>
              <a:xfrm>
                <a:off x="4929369" y="123899"/>
                <a:ext cx="509224" cy="395141"/>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2052" name="Ink 4"/>
              <p14:cNvContentPartPr>
                <a14:cpLocks xmlns:a14="http://schemas.microsoft.com/office/drawing/2010/main" noRot="1" noChangeAspect="1" noEditPoints="1" noChangeArrowheads="1" noChangeShapeType="1"/>
              </p14:cNvContentPartPr>
              <p14:nvPr/>
            </p14:nvContentPartPr>
            <p14:xfrm>
              <a:off x="5661025" y="142875"/>
              <a:ext cx="411163" cy="268288"/>
            </p14:xfrm>
          </p:contentPart>
        </mc:Choice>
        <mc:Fallback>
          <p:pic>
            <p:nvPicPr>
              <p:cNvPr id="2052" name="Ink 4"/>
              <p:cNvPicPr>
                <a:picLocks noRot="1" noChangeAspect="1" noEditPoints="1" noChangeArrowheads="1" noChangeShapeType="1"/>
              </p:cNvPicPr>
              <p:nvPr/>
            </p:nvPicPr>
            <p:blipFill>
              <a:blip r:embed="rId8"/>
              <a:stretch>
                <a:fillRect/>
              </a:stretch>
            </p:blipFill>
            <p:spPr>
              <a:xfrm>
                <a:off x="5651672" y="133549"/>
                <a:ext cx="429869" cy="286939"/>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2053" name="Ink 5"/>
              <p14:cNvContentPartPr>
                <a14:cpLocks xmlns:a14="http://schemas.microsoft.com/office/drawing/2010/main" noRot="1" noChangeAspect="1" noEditPoints="1" noChangeArrowheads="1" noChangeShapeType="1"/>
              </p14:cNvContentPartPr>
              <p14:nvPr/>
            </p14:nvContentPartPr>
            <p14:xfrm>
              <a:off x="2946400" y="527050"/>
              <a:ext cx="1822450" cy="500063"/>
            </p14:xfrm>
          </p:contentPart>
        </mc:Choice>
        <mc:Fallback>
          <p:pic>
            <p:nvPicPr>
              <p:cNvPr id="2053" name="Ink 5"/>
              <p:cNvPicPr>
                <a:picLocks noRot="1" noChangeAspect="1" noEditPoints="1" noChangeArrowheads="1" noChangeShapeType="1"/>
              </p:cNvPicPr>
              <p:nvPr/>
            </p:nvPicPr>
            <p:blipFill>
              <a:blip r:embed="rId10"/>
              <a:stretch>
                <a:fillRect/>
              </a:stretch>
            </p:blipFill>
            <p:spPr>
              <a:xfrm>
                <a:off x="2937043" y="517703"/>
                <a:ext cx="1841164" cy="518757"/>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054" name="Ink 6"/>
              <p14:cNvContentPartPr>
                <a14:cpLocks xmlns:a14="http://schemas.microsoft.com/office/drawing/2010/main" noRot="1" noChangeAspect="1" noEditPoints="1" noChangeArrowheads="1" noChangeShapeType="1"/>
              </p14:cNvContentPartPr>
              <p14:nvPr/>
            </p14:nvContentPartPr>
            <p14:xfrm>
              <a:off x="5018088" y="500063"/>
              <a:ext cx="1189037" cy="330200"/>
            </p14:xfrm>
          </p:contentPart>
        </mc:Choice>
        <mc:Fallback>
          <p:pic>
            <p:nvPicPr>
              <p:cNvPr id="2054" name="Ink 6"/>
              <p:cNvPicPr>
                <a:picLocks noRot="1" noChangeAspect="1" noEditPoints="1" noChangeArrowheads="1" noChangeShapeType="1"/>
              </p:cNvPicPr>
              <p:nvPr/>
            </p:nvPicPr>
            <p:blipFill>
              <a:blip r:embed="rId12"/>
              <a:stretch>
                <a:fillRect/>
              </a:stretch>
            </p:blipFill>
            <p:spPr>
              <a:xfrm>
                <a:off x="5008734" y="490721"/>
                <a:ext cx="1207745" cy="348884"/>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2055" name="Ink 7"/>
              <p14:cNvContentPartPr>
                <a14:cpLocks xmlns:a14="http://schemas.microsoft.com/office/drawing/2010/main" noRot="1" noChangeAspect="1" noEditPoints="1" noChangeArrowheads="1" noChangeShapeType="1"/>
              </p14:cNvContentPartPr>
              <p14:nvPr/>
            </p14:nvContentPartPr>
            <p14:xfrm>
              <a:off x="6419850" y="598488"/>
              <a:ext cx="90488" cy="63500"/>
            </p14:xfrm>
          </p:contentPart>
        </mc:Choice>
        <mc:Fallback>
          <p:pic>
            <p:nvPicPr>
              <p:cNvPr id="2055" name="Ink 7"/>
              <p:cNvPicPr>
                <a:picLocks noRot="1" noChangeAspect="1" noEditPoints="1" noChangeArrowheads="1" noChangeShapeType="1"/>
              </p:cNvPicPr>
              <p:nvPr/>
            </p:nvPicPr>
            <p:blipFill>
              <a:blip r:embed="rId14"/>
              <a:stretch>
                <a:fillRect/>
              </a:stretch>
            </p:blipFill>
            <p:spPr>
              <a:xfrm>
                <a:off x="6410401" y="589107"/>
                <a:ext cx="109385" cy="82261"/>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056" name="Ink 8"/>
              <p14:cNvContentPartPr>
                <a14:cpLocks xmlns:a14="http://schemas.microsoft.com/office/drawing/2010/main" noRot="1" noChangeAspect="1" noEditPoints="1" noChangeArrowheads="1" noChangeShapeType="1"/>
              </p14:cNvContentPartPr>
              <p14:nvPr/>
            </p14:nvContentPartPr>
            <p14:xfrm>
              <a:off x="6715125" y="500063"/>
              <a:ext cx="169863" cy="187325"/>
            </p14:xfrm>
          </p:contentPart>
        </mc:Choice>
        <mc:Fallback>
          <p:pic>
            <p:nvPicPr>
              <p:cNvPr id="2056" name="Ink 8"/>
              <p:cNvPicPr>
                <a:picLocks noRot="1" noChangeAspect="1" noEditPoints="1" noChangeArrowheads="1" noChangeShapeType="1"/>
              </p:cNvPicPr>
              <p:nvPr/>
            </p:nvPicPr>
            <p:blipFill>
              <a:blip r:embed="rId16"/>
              <a:stretch>
                <a:fillRect/>
              </a:stretch>
            </p:blipFill>
            <p:spPr>
              <a:xfrm>
                <a:off x="6705905" y="490925"/>
                <a:ext cx="188303" cy="205601"/>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2057" name="Ink 9"/>
              <p14:cNvContentPartPr>
                <a14:cpLocks xmlns:a14="http://schemas.microsoft.com/office/drawing/2010/main" noRot="1" noChangeAspect="1" noEditPoints="1" noChangeArrowheads="1" noChangeShapeType="1"/>
              </p14:cNvContentPartPr>
              <p14:nvPr/>
            </p14:nvContentPartPr>
            <p14:xfrm>
              <a:off x="6269038" y="3795713"/>
              <a:ext cx="1250950" cy="436562"/>
            </p14:xfrm>
          </p:contentPart>
        </mc:Choice>
        <mc:Fallback>
          <p:pic>
            <p:nvPicPr>
              <p:cNvPr id="2057" name="Ink 9"/>
              <p:cNvPicPr>
                <a:picLocks noRot="1" noChangeAspect="1" noEditPoints="1" noChangeArrowheads="1" noChangeShapeType="1"/>
              </p:cNvPicPr>
              <p:nvPr/>
            </p:nvPicPr>
            <p:blipFill>
              <a:blip r:embed="rId18"/>
              <a:stretch>
                <a:fillRect/>
              </a:stretch>
            </p:blipFill>
            <p:spPr>
              <a:xfrm>
                <a:off x="6259681" y="3786440"/>
                <a:ext cx="1269664" cy="455109"/>
              </a:xfrm>
              <a:prstGeom prst="rect">
                <a:avLst/>
              </a:prstGeom>
            </p:spPr>
          </p:pic>
        </mc:Fallback>
      </mc:AlternateContent>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28697" t="45833" r="15081" b="28876"/>
          <a:stretch>
            <a:fillRect/>
          </a:stretch>
        </p:blipFill>
        <p:spPr bwMode="auto">
          <a:xfrm>
            <a:off x="152400" y="457200"/>
            <a:ext cx="8737600" cy="22098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l="29868" t="26042" r="15081" b="61458"/>
          <a:stretch>
            <a:fillRect/>
          </a:stretch>
        </p:blipFill>
        <p:spPr bwMode="auto">
          <a:xfrm>
            <a:off x="76200" y="2743200"/>
            <a:ext cx="8953500" cy="114300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4">
            <p14:nvContentPartPr>
              <p14:cNvPr id="3074" name="Ink 2"/>
              <p14:cNvContentPartPr>
                <a14:cpLocks xmlns:a14="http://schemas.microsoft.com/office/drawing/2010/main" noRot="1" noChangeAspect="1" noEditPoints="1" noChangeArrowheads="1" noChangeShapeType="1"/>
              </p14:cNvContentPartPr>
              <p14:nvPr/>
            </p14:nvContentPartPr>
            <p14:xfrm>
              <a:off x="2608263" y="4545013"/>
              <a:ext cx="214312" cy="90487"/>
            </p14:xfrm>
          </p:contentPart>
        </mc:Choice>
        <mc:Fallback>
          <p:pic>
            <p:nvPicPr>
              <p:cNvPr id="3074" name="Ink 2"/>
              <p:cNvPicPr>
                <a:picLocks noRot="1" noChangeAspect="1" noEditPoints="1" noChangeArrowheads="1" noChangeShapeType="1"/>
              </p:cNvPicPr>
              <p:nvPr/>
            </p:nvPicPr>
            <p:blipFill>
              <a:blip r:embed="rId5"/>
              <a:stretch>
                <a:fillRect/>
              </a:stretch>
            </p:blipFill>
            <p:spPr>
              <a:xfrm>
                <a:off x="2598914" y="4535565"/>
                <a:ext cx="233010" cy="109384"/>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075" name="Ink 3"/>
              <p14:cNvContentPartPr>
                <a14:cpLocks xmlns:a14="http://schemas.microsoft.com/office/drawing/2010/main" noRot="1" noChangeAspect="1" noEditPoints="1" noChangeArrowheads="1" noChangeShapeType="1"/>
              </p14:cNvContentPartPr>
              <p14:nvPr/>
            </p14:nvContentPartPr>
            <p14:xfrm>
              <a:off x="2232025" y="4446588"/>
              <a:ext cx="134938" cy="420687"/>
            </p14:xfrm>
          </p:contentPart>
        </mc:Choice>
        <mc:Fallback>
          <p:pic>
            <p:nvPicPr>
              <p:cNvPr id="3075" name="Ink 3"/>
              <p:cNvPicPr>
                <a:picLocks noRot="1" noChangeAspect="1" noEditPoints="1" noChangeArrowheads="1" noChangeShapeType="1"/>
              </p:cNvPicPr>
              <p:nvPr/>
            </p:nvPicPr>
            <p:blipFill>
              <a:blip r:embed="rId7"/>
              <a:stretch>
                <a:fillRect/>
              </a:stretch>
            </p:blipFill>
            <p:spPr>
              <a:xfrm>
                <a:off x="2223847" y="4437215"/>
                <a:ext cx="151294" cy="439432"/>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076" name="Ink 4"/>
              <p14:cNvContentPartPr>
                <a14:cpLocks xmlns:a14="http://schemas.microsoft.com/office/drawing/2010/main" noRot="1" noChangeAspect="1" noEditPoints="1" noChangeArrowheads="1" noChangeShapeType="1"/>
              </p14:cNvContentPartPr>
              <p14:nvPr/>
            </p14:nvContentPartPr>
            <p14:xfrm>
              <a:off x="3125788" y="4276725"/>
              <a:ext cx="615950" cy="573088"/>
            </p14:xfrm>
          </p:contentPart>
        </mc:Choice>
        <mc:Fallback>
          <p:pic>
            <p:nvPicPr>
              <p:cNvPr id="3076" name="Ink 4"/>
              <p:cNvPicPr>
                <a:picLocks noRot="1" noChangeAspect="1" noEditPoints="1" noChangeArrowheads="1" noChangeShapeType="1"/>
              </p:cNvPicPr>
              <p:nvPr/>
            </p:nvPicPr>
            <p:blipFill>
              <a:blip r:embed="rId9"/>
              <a:stretch>
                <a:fillRect/>
              </a:stretch>
            </p:blipFill>
            <p:spPr>
              <a:xfrm>
                <a:off x="3116499" y="4267354"/>
                <a:ext cx="634529" cy="591831"/>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077" name="Ink 5"/>
              <p14:cNvContentPartPr>
                <a14:cpLocks xmlns:a14="http://schemas.microsoft.com/office/drawing/2010/main" noRot="1" noChangeAspect="1" noEditPoints="1" noChangeArrowheads="1" noChangeShapeType="1"/>
              </p14:cNvContentPartPr>
              <p14:nvPr/>
            </p14:nvContentPartPr>
            <p14:xfrm>
              <a:off x="3929063" y="4232275"/>
              <a:ext cx="768350" cy="393700"/>
            </p14:xfrm>
          </p:contentPart>
        </mc:Choice>
        <mc:Fallback>
          <p:pic>
            <p:nvPicPr>
              <p:cNvPr id="3077" name="Ink 5"/>
              <p:cNvPicPr>
                <a:picLocks noRot="1" noChangeAspect="1" noEditPoints="1" noChangeArrowheads="1" noChangeShapeType="1"/>
              </p:cNvPicPr>
              <p:nvPr/>
            </p:nvPicPr>
            <p:blipFill>
              <a:blip r:embed="rId11"/>
              <a:stretch>
                <a:fillRect/>
              </a:stretch>
            </p:blipFill>
            <p:spPr>
              <a:xfrm>
                <a:off x="3919715" y="4222910"/>
                <a:ext cx="787046" cy="41243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3078" name="Ink 6"/>
              <p14:cNvContentPartPr>
                <a14:cpLocks xmlns:a14="http://schemas.microsoft.com/office/drawing/2010/main" noRot="1" noChangeAspect="1" noEditPoints="1" noChangeArrowheads="1" noChangeShapeType="1"/>
              </p14:cNvContentPartPr>
              <p14:nvPr/>
            </p14:nvContentPartPr>
            <p14:xfrm>
              <a:off x="4991100" y="4133850"/>
              <a:ext cx="733425" cy="366713"/>
            </p14:xfrm>
          </p:contentPart>
        </mc:Choice>
        <mc:Fallback>
          <p:pic>
            <p:nvPicPr>
              <p:cNvPr id="3078" name="Ink 6"/>
              <p:cNvPicPr>
                <a:picLocks noRot="1" noChangeAspect="1" noEditPoints="1" noChangeArrowheads="1" noChangeShapeType="1"/>
              </p:cNvPicPr>
              <p:nvPr/>
            </p:nvPicPr>
            <p:blipFill>
              <a:blip r:embed="rId13"/>
              <a:stretch>
                <a:fillRect/>
              </a:stretch>
            </p:blipFill>
            <p:spPr>
              <a:xfrm>
                <a:off x="4981729" y="4124484"/>
                <a:ext cx="752166" cy="385445"/>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3079" name="Ink 7"/>
              <p14:cNvContentPartPr>
                <a14:cpLocks xmlns:a14="http://schemas.microsoft.com/office/drawing/2010/main" noRot="1" noChangeAspect="1" noEditPoints="1" noChangeArrowheads="1" noChangeShapeType="1"/>
              </p14:cNvContentPartPr>
              <p14:nvPr/>
            </p14:nvContentPartPr>
            <p14:xfrm>
              <a:off x="5983288" y="4197350"/>
              <a:ext cx="473075" cy="320675"/>
            </p14:xfrm>
          </p:contentPart>
        </mc:Choice>
        <mc:Fallback>
          <p:pic>
            <p:nvPicPr>
              <p:cNvPr id="3079" name="Ink 7"/>
              <p:cNvPicPr>
                <a:picLocks noRot="1" noChangeAspect="1" noEditPoints="1" noChangeArrowheads="1" noChangeShapeType="1"/>
              </p:cNvPicPr>
              <p:nvPr/>
            </p:nvPicPr>
            <p:blipFill>
              <a:blip r:embed="rId15"/>
              <a:stretch>
                <a:fillRect/>
              </a:stretch>
            </p:blipFill>
            <p:spPr>
              <a:xfrm>
                <a:off x="5973970" y="4188096"/>
                <a:ext cx="491711" cy="339182"/>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080" name="Ink 8"/>
              <p14:cNvContentPartPr>
                <a14:cpLocks xmlns:a14="http://schemas.microsoft.com/office/drawing/2010/main" noRot="1" noChangeAspect="1" noEditPoints="1" noChangeArrowheads="1" noChangeShapeType="1"/>
              </p14:cNvContentPartPr>
              <p14:nvPr/>
            </p14:nvContentPartPr>
            <p14:xfrm>
              <a:off x="2705100" y="5295900"/>
              <a:ext cx="134938" cy="88900"/>
            </p14:xfrm>
          </p:contentPart>
        </mc:Choice>
        <mc:Fallback>
          <p:pic>
            <p:nvPicPr>
              <p:cNvPr id="3080" name="Ink 8"/>
              <p:cNvPicPr>
                <a:picLocks noRot="1" noChangeAspect="1" noEditPoints="1" noChangeArrowheads="1" noChangeShapeType="1"/>
              </p:cNvPicPr>
              <p:nvPr/>
            </p:nvPicPr>
            <p:blipFill>
              <a:blip r:embed="rId17"/>
              <a:stretch>
                <a:fillRect/>
              </a:stretch>
            </p:blipFill>
            <p:spPr>
              <a:xfrm>
                <a:off x="2695694" y="5286691"/>
                <a:ext cx="153750" cy="107318"/>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3081" name="Ink 9"/>
              <p14:cNvContentPartPr>
                <a14:cpLocks xmlns:a14="http://schemas.microsoft.com/office/drawing/2010/main" noRot="1" noChangeAspect="1" noEditPoints="1" noChangeArrowheads="1" noChangeShapeType="1"/>
              </p14:cNvContentPartPr>
              <p14:nvPr/>
            </p14:nvContentPartPr>
            <p14:xfrm>
              <a:off x="3106738" y="5143500"/>
              <a:ext cx="563562" cy="268288"/>
            </p14:xfrm>
          </p:contentPart>
        </mc:Choice>
        <mc:Fallback>
          <p:pic>
            <p:nvPicPr>
              <p:cNvPr id="3081" name="Ink 9"/>
              <p:cNvPicPr>
                <a:picLocks noRot="1" noChangeAspect="1" noEditPoints="1" noChangeArrowheads="1" noChangeShapeType="1"/>
              </p:cNvPicPr>
              <p:nvPr/>
            </p:nvPicPr>
            <p:blipFill>
              <a:blip r:embed="rId19"/>
              <a:stretch>
                <a:fillRect/>
              </a:stretch>
            </p:blipFill>
            <p:spPr>
              <a:xfrm>
                <a:off x="3097369" y="5134236"/>
                <a:ext cx="582299" cy="286815"/>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3082" name="Ink 10"/>
              <p14:cNvContentPartPr>
                <a14:cpLocks xmlns:a14="http://schemas.microsoft.com/office/drawing/2010/main" noRot="1" noChangeAspect="1" noEditPoints="1" noChangeArrowheads="1" noChangeShapeType="1"/>
              </p14:cNvContentPartPr>
              <p14:nvPr/>
            </p14:nvContentPartPr>
            <p14:xfrm>
              <a:off x="4179888" y="4938713"/>
              <a:ext cx="1473200" cy="554037"/>
            </p14:xfrm>
          </p:contentPart>
        </mc:Choice>
        <mc:Fallback>
          <p:pic>
            <p:nvPicPr>
              <p:cNvPr id="3082" name="Ink 10"/>
              <p:cNvPicPr>
                <a:picLocks noRot="1" noChangeAspect="1" noEditPoints="1" noChangeArrowheads="1" noChangeShapeType="1"/>
              </p:cNvPicPr>
              <p:nvPr/>
            </p:nvPicPr>
            <p:blipFill>
              <a:blip r:embed="rId21"/>
              <a:stretch>
                <a:fillRect/>
              </a:stretch>
            </p:blipFill>
            <p:spPr>
              <a:xfrm>
                <a:off x="4170539" y="4929359"/>
                <a:ext cx="1491898" cy="572745"/>
              </a:xfrm>
              <a:prstGeom prst="rect">
                <a:avLst/>
              </a:prstGeom>
            </p:spPr>
          </p:pic>
        </mc:Fallback>
      </mc:AlternateContent>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685800" y="1600200"/>
            <a:ext cx="8152920" cy="49530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If it is known that a given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is a Caesar cipher, then a brute-force cryptanalysis is easily performed: simply try all the 25 possible keys. Figure 3.3 shows the results of applying this strategy to the example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In this case, the plaintext leaps out as occupying the third </a:t>
            </a:r>
            <a:r>
              <a:rPr lang="en-US" sz="2600" spc="-1" dirty="0" err="1" smtClean="0">
                <a:solidFill>
                  <a:srgbClr val="000000"/>
                </a:solidFill>
                <a:uFill>
                  <a:solidFill>
                    <a:srgbClr val="FFFFFF"/>
                  </a:solidFill>
                </a:uFill>
                <a:latin typeface="Tw Cen MT"/>
              </a:rPr>
              <a:t>line.Three</a:t>
            </a:r>
            <a:r>
              <a:rPr lang="en-US" sz="2600" spc="-1" dirty="0" smtClean="0">
                <a:solidFill>
                  <a:srgbClr val="000000"/>
                </a:solidFill>
                <a:uFill>
                  <a:solidFill>
                    <a:srgbClr val="FFFFFF"/>
                  </a:solidFill>
                </a:uFill>
                <a:latin typeface="Tw Cen MT"/>
              </a:rPr>
              <a:t> important characteristics of this problem enabled us to use a brute-force cryptanalysis:</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1.  The encryption and decryption algorithms are known.</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2.  There are only 25 keys to try.</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3.  The language of the plaintext is known and easily recognizable.</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685800" y="1600200"/>
            <a:ext cx="8152920" cy="49530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In most networking situations, we can assume that the algorithms are known. What generally makes brute-force cryptanalysis impractical is the use of an algorithm that employs a large number of keys.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44510" t="19962" r="30893" b="12500"/>
          <a:stretch>
            <a:fillRect/>
          </a:stretch>
        </p:blipFill>
        <p:spPr bwMode="auto">
          <a:xfrm>
            <a:off x="2590800" y="143217"/>
            <a:ext cx="4267200" cy="665791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smtClean="0">
                <a:solidFill>
                  <a:srgbClr val="775F55"/>
                </a:solidFill>
                <a:uFill>
                  <a:solidFill>
                    <a:srgbClr val="FFFFFF"/>
                  </a:solidFill>
                </a:uFill>
                <a:latin typeface="Tw Cen MT"/>
              </a:rPr>
              <a:t>Another Substitution Cipher</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The goal of the substitution cipher is the encryption of text (as opposed to bits in modern digital systems). The idea is very simple: We substitute each letter of the</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alphabet with another one.</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Example 1.1.</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A </a:t>
            </a:r>
            <a:r>
              <a:rPr lang="en-US" sz="2400" spc="-1" smtClean="0">
                <a:solidFill>
                  <a:srgbClr val="000000"/>
                </a:solidFill>
                <a:uFill>
                  <a:solidFill>
                    <a:srgbClr val="FFFFFF"/>
                  </a:solidFill>
                </a:uFill>
                <a:latin typeface="Tw Cen MT"/>
              </a:rPr>
              <a:t>→ K</a:t>
            </a:r>
            <a:endParaRPr lang="en-US" sz="2400" spc="-1" dirty="0" smtClean="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smtClean="0">
                <a:solidFill>
                  <a:srgbClr val="775F55"/>
                </a:solidFill>
                <a:uFill>
                  <a:solidFill>
                    <a:srgbClr val="FFFFFF"/>
                  </a:solidFill>
                </a:uFill>
                <a:latin typeface="Tw Cen MT"/>
              </a:rPr>
              <a:t>Another Substitution Cipher</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Let’s determine the key space of the substitution cipher: When choosing the replacement for the </a:t>
            </a:r>
            <a:r>
              <a:rPr lang="en-US" sz="2400" spc="-1" dirty="0" err="1" smtClean="0">
                <a:solidFill>
                  <a:srgbClr val="000000"/>
                </a:solidFill>
                <a:uFill>
                  <a:solidFill>
                    <a:srgbClr val="FFFFFF"/>
                  </a:solidFill>
                </a:uFill>
                <a:latin typeface="Tw Cen MT"/>
              </a:rPr>
              <a:t>ﬁrst</a:t>
            </a:r>
            <a:r>
              <a:rPr lang="en-US" sz="2400" spc="-1" dirty="0" smtClean="0">
                <a:solidFill>
                  <a:srgbClr val="000000"/>
                </a:solidFill>
                <a:uFill>
                  <a:solidFill>
                    <a:srgbClr val="FFFFFF"/>
                  </a:solidFill>
                </a:uFill>
                <a:latin typeface="Tw Cen MT"/>
              </a:rPr>
              <a:t> letter A, we randomly choose one letter from the 26 letters of the alphabet (in the example above we chose k). </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The replacement for the next alphabet letter B was randomly chosen from the remaining 25 letters, etc. Thus there exist the following number of different substitution tables:</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key space of the substitution cipher = 26 · 25···3 · 2 · 1 = 26! ≈ 2^88</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8288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Secret key:  The secret key is also input to the encryption algorithm. The key is a value independent of the plaintext and of the algorithm. The algorithm will produce a different output depending on the specific key being used at the time. </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The exact substitutions and transformations performed by the  algorithm depend on the key.</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smtClean="0">
                <a:solidFill>
                  <a:srgbClr val="775F55"/>
                </a:solidFill>
                <a:uFill>
                  <a:solidFill>
                    <a:srgbClr val="FFFFFF"/>
                  </a:solidFill>
                </a:uFill>
                <a:latin typeface="Tw Cen MT"/>
              </a:rPr>
              <a:t>Another Substitution Cipher</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Even with hundreds of thousands of high-end PCs such a search would take several decades! Thus, we are tempted to conclude that the substitution cipher is secure. But this is incorrect because there is another, more powerful attack.</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pic>
        <p:nvPicPr>
          <p:cNvPr id="4098" name="Picture 2"/>
          <p:cNvPicPr>
            <a:picLocks noChangeAspect="1" noChangeArrowheads="1"/>
          </p:cNvPicPr>
          <p:nvPr/>
        </p:nvPicPr>
        <p:blipFill>
          <a:blip r:embed="rId2"/>
          <a:srcRect l="29283" t="33333" r="20351" b="34375"/>
          <a:stretch>
            <a:fillRect/>
          </a:stretch>
        </p:blipFill>
        <p:spPr bwMode="auto">
          <a:xfrm>
            <a:off x="228600" y="990600"/>
            <a:ext cx="8667135" cy="3124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err="1" smtClean="0">
                <a:solidFill>
                  <a:srgbClr val="775F55"/>
                </a:solidFill>
                <a:uFill>
                  <a:solidFill>
                    <a:srgbClr val="FFFFFF"/>
                  </a:solidFill>
                </a:uFill>
                <a:latin typeface="Tw Cen MT"/>
              </a:rPr>
              <a:t>Cryptanalyzing</a:t>
            </a:r>
            <a:r>
              <a:rPr lang="en-US" sz="4400" b="0" strike="noStrike" spc="-1" dirty="0" smtClean="0">
                <a:solidFill>
                  <a:srgbClr val="775F55"/>
                </a:solidFill>
                <a:uFill>
                  <a:solidFill>
                    <a:srgbClr val="FFFFFF"/>
                  </a:solidFill>
                </a:uFill>
                <a:latin typeface="Tw Cen MT"/>
              </a:rPr>
              <a:t> this substitution cipher</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The statistical properties of the plaintext are preserved in the </a:t>
            </a:r>
            <a:r>
              <a:rPr lang="en-US" sz="2400" spc="-1" dirty="0" err="1" smtClean="0">
                <a:solidFill>
                  <a:srgbClr val="000000"/>
                </a:solidFill>
                <a:uFill>
                  <a:solidFill>
                    <a:srgbClr val="FFFFFF"/>
                  </a:solidFill>
                </a:uFill>
                <a:latin typeface="Tw Cen MT"/>
              </a:rPr>
              <a:t>ciphertext</a:t>
            </a:r>
            <a:r>
              <a:rPr lang="en-US" sz="2400" spc="-1" dirty="0" smtClean="0">
                <a:solidFill>
                  <a:srgbClr val="000000"/>
                </a:solidFill>
                <a:uFill>
                  <a:solidFill>
                    <a:srgbClr val="FFFFFF"/>
                  </a:solidFill>
                </a:uFill>
                <a:latin typeface="Tw Cen MT"/>
              </a:rPr>
              <a:t>. If we go back to the second example we observe that the letter q occurs most frequently in the text. From this we know that q must be the substitution for one of the frequent letters in the English language.</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spc="-1" dirty="0" err="1" smtClean="0">
                <a:solidFill>
                  <a:srgbClr val="775F55"/>
                </a:solidFill>
                <a:uFill>
                  <a:solidFill>
                    <a:srgbClr val="FFFFFF"/>
                  </a:solidFill>
                </a:uFill>
                <a:latin typeface="Tw Cen MT"/>
              </a:rPr>
              <a:t>Cryptanalyzing</a:t>
            </a:r>
            <a:r>
              <a:rPr lang="en-US" sz="4400" spc="-1" dirty="0" smtClean="0">
                <a:solidFill>
                  <a:srgbClr val="775F55"/>
                </a:solidFill>
                <a:uFill>
                  <a:solidFill>
                    <a:srgbClr val="FFFFFF"/>
                  </a:solidFill>
                </a:uFill>
                <a:latin typeface="Tw Cen MT"/>
              </a:rPr>
              <a:t> this substitution cipher</a:t>
            </a:r>
            <a:endParaRPr lang="en-US"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For practical attacks, the following properties of language can be exploited:</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1.  Determine the frequency of every </a:t>
            </a:r>
            <a:r>
              <a:rPr lang="en-US" sz="2400" spc="-1" dirty="0" err="1" smtClean="0">
                <a:solidFill>
                  <a:srgbClr val="000000"/>
                </a:solidFill>
                <a:uFill>
                  <a:solidFill>
                    <a:srgbClr val="FFFFFF"/>
                  </a:solidFill>
                </a:uFill>
                <a:latin typeface="Tw Cen MT"/>
              </a:rPr>
              <a:t>ciphertext</a:t>
            </a:r>
            <a:r>
              <a:rPr lang="en-US" sz="2400" spc="-1" dirty="0" smtClean="0">
                <a:solidFill>
                  <a:srgbClr val="000000"/>
                </a:solidFill>
                <a:uFill>
                  <a:solidFill>
                    <a:srgbClr val="FFFFFF"/>
                  </a:solidFill>
                </a:uFill>
                <a:latin typeface="Tw Cen MT"/>
              </a:rPr>
              <a:t> letter. The frequency distribution, often even of relatively short pieces of encrypted text, will be close to that of the given language in general. </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In particular, the most frequent letters can often easily be spotted in </a:t>
            </a:r>
            <a:r>
              <a:rPr lang="en-US" sz="2400" spc="-1" dirty="0" err="1" smtClean="0">
                <a:solidFill>
                  <a:srgbClr val="000000"/>
                </a:solidFill>
                <a:uFill>
                  <a:solidFill>
                    <a:srgbClr val="FFFFFF"/>
                  </a:solidFill>
                </a:uFill>
                <a:latin typeface="Tw Cen MT"/>
              </a:rPr>
              <a:t>ciphertexts</a:t>
            </a:r>
            <a:r>
              <a:rPr lang="en-US" sz="2400" spc="-1" dirty="0" smtClean="0">
                <a:solidFill>
                  <a:srgbClr val="000000"/>
                </a:solidFill>
                <a:uFill>
                  <a:solidFill>
                    <a:srgbClr val="FFFFFF"/>
                  </a:solidFill>
                </a:uFill>
                <a:latin typeface="Tw Cen MT"/>
              </a:rPr>
              <a:t>. For instance, in English E is the most frequent letter (about 13%), </a:t>
            </a:r>
            <a:r>
              <a:rPr lang="en-US" sz="2400" spc="-1" dirty="0" err="1" smtClean="0">
                <a:solidFill>
                  <a:srgbClr val="000000"/>
                </a:solidFill>
                <a:uFill>
                  <a:solidFill>
                    <a:srgbClr val="FFFFFF"/>
                  </a:solidFill>
                </a:uFill>
                <a:latin typeface="Tw Cen MT"/>
              </a:rPr>
              <a:t>Tis</a:t>
            </a:r>
            <a:r>
              <a:rPr lang="en-US" sz="2400" spc="-1" dirty="0" smtClean="0">
                <a:solidFill>
                  <a:srgbClr val="000000"/>
                </a:solidFill>
                <a:uFill>
                  <a:solidFill>
                    <a:srgbClr val="FFFFFF"/>
                  </a:solidFill>
                </a:uFill>
                <a:latin typeface="Tw Cen MT"/>
              </a:rPr>
              <a:t> the second most frequent letter (about 9%).</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spc="-1" dirty="0" err="1" smtClean="0">
                <a:solidFill>
                  <a:srgbClr val="775F55"/>
                </a:solidFill>
                <a:uFill>
                  <a:solidFill>
                    <a:srgbClr val="FFFFFF"/>
                  </a:solidFill>
                </a:uFill>
                <a:latin typeface="Tw Cen MT"/>
              </a:rPr>
              <a:t>Cryptanalyzing</a:t>
            </a:r>
            <a:r>
              <a:rPr lang="en-US" sz="4400" spc="-1" dirty="0" smtClean="0">
                <a:solidFill>
                  <a:srgbClr val="775F55"/>
                </a:solidFill>
                <a:uFill>
                  <a:solidFill>
                    <a:srgbClr val="FFFFFF"/>
                  </a:solidFill>
                </a:uFill>
                <a:latin typeface="Tw Cen MT"/>
              </a:rPr>
              <a:t> this substitution cipher</a:t>
            </a:r>
            <a:endParaRPr lang="en-US"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2.  The method above can be generalized by looking at pairs or triples, or quadruples, and so on of </a:t>
            </a:r>
            <a:r>
              <a:rPr lang="en-US" sz="2400" spc="-1" dirty="0" err="1" smtClean="0">
                <a:solidFill>
                  <a:srgbClr val="000000"/>
                </a:solidFill>
                <a:uFill>
                  <a:solidFill>
                    <a:srgbClr val="FFFFFF"/>
                  </a:solidFill>
                </a:uFill>
                <a:latin typeface="Tw Cen MT"/>
              </a:rPr>
              <a:t>ciphertext</a:t>
            </a:r>
            <a:r>
              <a:rPr lang="en-US" sz="2400" spc="-1" dirty="0" smtClean="0">
                <a:solidFill>
                  <a:srgbClr val="000000"/>
                </a:solidFill>
                <a:uFill>
                  <a:solidFill>
                    <a:srgbClr val="FFFFFF"/>
                  </a:solidFill>
                </a:uFill>
                <a:latin typeface="Tw Cen MT"/>
              </a:rPr>
              <a:t> symbols. For instance, in English (and some other European languages), the letter Q is almost always followed by a U. This behavior can be exploited to detect the substitution of the letter Q and the letter U.</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3.  If we assume that word separators (blanks) have been found (which is only sometimes the case), one can often detect frequent short words such as THE, AND, etc.</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spc="-1" dirty="0" err="1" smtClean="0">
                <a:solidFill>
                  <a:srgbClr val="775F55"/>
                </a:solidFill>
                <a:uFill>
                  <a:solidFill>
                    <a:srgbClr val="FFFFFF"/>
                  </a:solidFill>
                </a:uFill>
                <a:latin typeface="Tw Cen MT"/>
              </a:rPr>
              <a:t>Cryptanalyzing</a:t>
            </a:r>
            <a:r>
              <a:rPr lang="en-US" sz="4400" spc="-1" dirty="0" smtClean="0">
                <a:solidFill>
                  <a:srgbClr val="775F55"/>
                </a:solidFill>
                <a:uFill>
                  <a:solidFill>
                    <a:srgbClr val="FFFFFF"/>
                  </a:solidFill>
                </a:uFill>
                <a:latin typeface="Tw Cen MT"/>
              </a:rPr>
              <a:t> this substitution cipher</a:t>
            </a:r>
            <a:endParaRPr lang="en-US"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pic>
        <p:nvPicPr>
          <p:cNvPr id="5122" name="Picture 2"/>
          <p:cNvPicPr>
            <a:picLocks noChangeAspect="1" noChangeArrowheads="1"/>
          </p:cNvPicPr>
          <p:nvPr/>
        </p:nvPicPr>
        <p:blipFill>
          <a:blip r:embed="rId2"/>
          <a:srcRect l="30454" t="38542" r="34993" b="17708"/>
          <a:stretch>
            <a:fillRect/>
          </a:stretch>
        </p:blipFill>
        <p:spPr bwMode="auto">
          <a:xfrm>
            <a:off x="381000" y="1295399"/>
            <a:ext cx="7315200" cy="520743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smtClean="0">
                <a:solidFill>
                  <a:srgbClr val="775F55"/>
                </a:solidFill>
                <a:uFill>
                  <a:solidFill>
                    <a:srgbClr val="FFFFFF"/>
                  </a:solidFill>
                </a:uFill>
                <a:latin typeface="Tw Cen MT"/>
              </a:rPr>
              <a:t>Transposition Techniques</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All the techniques examined so far involve the substitution of a </a:t>
            </a:r>
            <a:r>
              <a:rPr lang="en-US" sz="2400" spc="-1" dirty="0" err="1" smtClean="0">
                <a:solidFill>
                  <a:srgbClr val="000000"/>
                </a:solidFill>
                <a:uFill>
                  <a:solidFill>
                    <a:srgbClr val="FFFFFF"/>
                  </a:solidFill>
                </a:uFill>
                <a:latin typeface="Tw Cen MT"/>
              </a:rPr>
              <a:t>ciphertext</a:t>
            </a:r>
            <a:r>
              <a:rPr lang="en-US" sz="2400" spc="-1" dirty="0" smtClean="0">
                <a:solidFill>
                  <a:srgbClr val="000000"/>
                </a:solidFill>
                <a:uFill>
                  <a:solidFill>
                    <a:srgbClr val="FFFFFF"/>
                  </a:solidFill>
                </a:uFill>
                <a:latin typeface="Tw Cen MT"/>
              </a:rPr>
              <a:t> symbol for a plaintext symbol. A very different kind of mapping is achieved by performing some sort of permutation on the plaintext letters. This technique is referred to as a transposition cipher. The simplest such cipher is the rail fence technique, in which the plaintext is written down as a sequence of diagonals and then read off as a sequence of rows. For example, to encipher the message “meet me after the toga party” with a rail fence of depth 2, we write the following:</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l="29868" t="19792" r="15081" b="14583"/>
          <a:stretch>
            <a:fillRect/>
          </a:stretch>
        </p:blipFill>
        <p:spPr bwMode="auto">
          <a:xfrm>
            <a:off x="381000" y="304800"/>
            <a:ext cx="8534400" cy="571986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6" name="TextShape 2"/>
          <p:cNvSpPr txBox="1"/>
          <p:nvPr/>
        </p:nvSpPr>
        <p:spPr>
          <a:xfrm>
            <a:off x="68580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A pure transposition cipher is easily recognized because it has the same letter frequencies as the original plaintext. For the type of columnar transposition just shown, cryptanalysis is fairly straightforward and involves laying out the </a:t>
            </a:r>
            <a:r>
              <a:rPr lang="en-US" sz="2400" spc="-1" dirty="0" err="1" smtClean="0">
                <a:solidFill>
                  <a:srgbClr val="000000"/>
                </a:solidFill>
                <a:uFill>
                  <a:solidFill>
                    <a:srgbClr val="FFFFFF"/>
                  </a:solidFill>
                </a:uFill>
                <a:latin typeface="Tw Cen MT"/>
              </a:rPr>
              <a:t>ciphertext</a:t>
            </a:r>
            <a:r>
              <a:rPr lang="en-US" sz="2400" spc="-1" dirty="0" smtClean="0">
                <a:solidFill>
                  <a:srgbClr val="000000"/>
                </a:solidFill>
                <a:uFill>
                  <a:solidFill>
                    <a:srgbClr val="FFFFFF"/>
                  </a:solidFill>
                </a:uFill>
                <a:latin typeface="Tw Cen MT"/>
              </a:rPr>
              <a:t> in a matrix and playing around with column positions. </a:t>
            </a:r>
            <a:r>
              <a:rPr lang="en-US" sz="2400" spc="-1" dirty="0" err="1" smtClean="0">
                <a:solidFill>
                  <a:srgbClr val="000000"/>
                </a:solidFill>
                <a:uFill>
                  <a:solidFill>
                    <a:srgbClr val="FFFFFF"/>
                  </a:solidFill>
                </a:uFill>
                <a:latin typeface="Tw Cen MT"/>
              </a:rPr>
              <a:t>Digram</a:t>
            </a:r>
            <a:r>
              <a:rPr lang="en-US" sz="2400" spc="-1" dirty="0" smtClean="0">
                <a:solidFill>
                  <a:srgbClr val="000000"/>
                </a:solidFill>
                <a:uFill>
                  <a:solidFill>
                    <a:srgbClr val="FFFFFF"/>
                  </a:solidFill>
                </a:uFill>
                <a:latin typeface="Tw Cen MT"/>
              </a:rPr>
              <a:t> and trigram frequency tables can be useful [See the following figure from ref-2].</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The transposition cipher can be made significantly more secure by performing more than one stage of transposition.</a:t>
            </a:r>
            <a:endParaRPr lang="en-US" sz="24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l="12299" t="16667" r="35578" b="6250"/>
          <a:stretch>
            <a:fillRect/>
          </a:stretch>
        </p:blipFill>
        <p:spPr bwMode="auto">
          <a:xfrm>
            <a:off x="1295400" y="228600"/>
            <a:ext cx="7086600" cy="5892229"/>
          </a:xfrm>
          <a:prstGeom prst="rect">
            <a:avLst/>
          </a:prstGeom>
          <a:noFill/>
          <a:ln w="9525">
            <a:noFill/>
            <a:miter lim="800000"/>
            <a:headEnd/>
            <a:tailEnd/>
          </a:ln>
          <a:effectLst/>
        </p:spPr>
      </p:pic>
      <p:sp>
        <p:nvSpPr>
          <p:cNvPr id="5" name="TextBox 4"/>
          <p:cNvSpPr txBox="1"/>
          <p:nvPr/>
        </p:nvSpPr>
        <p:spPr>
          <a:xfrm>
            <a:off x="2667000" y="6324600"/>
            <a:ext cx="4572000" cy="369332"/>
          </a:xfrm>
          <a:prstGeom prst="rect">
            <a:avLst/>
          </a:prstGeom>
          <a:noFill/>
        </p:spPr>
        <p:txBody>
          <a:bodyPr wrap="square" rtlCol="0">
            <a:spAutoFit/>
          </a:bodyPr>
          <a:lstStyle/>
          <a:p>
            <a:r>
              <a:rPr lang="en-US" dirty="0" smtClean="0"/>
              <a:t>Fig-1: Bigram and Trigram frequencies [2]</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27526" t="27083" r="14495" b="29167"/>
          <a:stretch>
            <a:fillRect/>
          </a:stretch>
        </p:blipFill>
        <p:spPr bwMode="auto">
          <a:xfrm>
            <a:off x="304800" y="1752600"/>
            <a:ext cx="8621486" cy="3657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l="32796" t="17708" r="20352" b="13542"/>
          <a:stretch>
            <a:fillRect/>
          </a:stretch>
        </p:blipFill>
        <p:spPr bwMode="auto">
          <a:xfrm>
            <a:off x="838200" y="228600"/>
            <a:ext cx="7848600" cy="647509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 stream cipher is one that encrypts a digital data stream one bit or one byte at a time.</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 block cipher is one in which a block of plaintext is treated as a whole and used to produce a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block of equal length. Typically, a block size of 64 or 128 bits is used. As with a stream cipher, the two users share a symmetric encryption key.</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In general, they seem applicable to a broader range of applications than stream ciphers. </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Stream and Block Ciphers</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24012" t="22917" r="23280" b="21875"/>
          <a:stretch>
            <a:fillRect/>
          </a:stretch>
        </p:blipFill>
        <p:spPr bwMode="auto">
          <a:xfrm>
            <a:off x="381000" y="304800"/>
            <a:ext cx="8458200" cy="498094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 block cipher operates on a plaintext block of n bits to produce a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block of n bits. There are 2</a:t>
            </a:r>
            <a:r>
              <a:rPr lang="en-US" sz="2900" spc="-1" baseline="30000" dirty="0" smtClean="0">
                <a:solidFill>
                  <a:srgbClr val="000000"/>
                </a:solidFill>
                <a:uFill>
                  <a:solidFill>
                    <a:srgbClr val="FFFFFF"/>
                  </a:solidFill>
                </a:uFill>
                <a:latin typeface="Tw Cen MT"/>
              </a:rPr>
              <a:t>n</a:t>
            </a:r>
            <a:r>
              <a:rPr lang="en-US" sz="2900" spc="-1" dirty="0" smtClean="0">
                <a:solidFill>
                  <a:srgbClr val="000000"/>
                </a:solidFill>
                <a:uFill>
                  <a:solidFill>
                    <a:srgbClr val="FFFFFF"/>
                  </a:solidFill>
                </a:uFill>
                <a:latin typeface="Tw Cen MT"/>
              </a:rPr>
              <a:t> possible different plaintext blocks and, for the encryption to be reversible (i.e., for decryption to be possible), each must produce a unique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block. Such a transformation is called reversible, or nonsingular. </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The following examples illustrate nonsingular and singular transformations for n  = 2:</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Block Cipher</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24597" t="18750" r="10395" b="39583"/>
          <a:stretch>
            <a:fillRect/>
          </a:stretch>
        </p:blipFill>
        <p:spPr bwMode="auto">
          <a:xfrm>
            <a:off x="152400" y="457200"/>
            <a:ext cx="8881110" cy="3200400"/>
          </a:xfrm>
          <a:prstGeom prst="rect">
            <a:avLst/>
          </a:prstGeom>
          <a:noFill/>
          <a:ln w="9525">
            <a:noFill/>
            <a:miter lim="800000"/>
            <a:headEnd/>
            <a:tailEnd/>
          </a:ln>
          <a:effectLst/>
        </p:spPr>
      </p:pic>
      <p:sp>
        <p:nvSpPr>
          <p:cNvPr id="3" name="Rectangle 2"/>
          <p:cNvSpPr/>
          <p:nvPr/>
        </p:nvSpPr>
        <p:spPr>
          <a:xfrm>
            <a:off x="1371600" y="4191000"/>
            <a:ext cx="7162800" cy="1200329"/>
          </a:xfrm>
          <a:prstGeom prst="rect">
            <a:avLst/>
          </a:prstGeom>
        </p:spPr>
        <p:txBody>
          <a:bodyPr wrap="square">
            <a:spAutoFit/>
          </a:bodyPr>
          <a:lstStyle/>
          <a:p>
            <a:pPr algn="ctr"/>
            <a:r>
              <a:rPr lang="en-US" dirty="0" smtClean="0"/>
              <a:t>The reasoning is as follows: For the first plaintext, we can choose any of 2</a:t>
            </a:r>
            <a:r>
              <a:rPr lang="en-US" baseline="30000" dirty="0" smtClean="0"/>
              <a:t>n</a:t>
            </a:r>
            <a:r>
              <a:rPr lang="en-US" dirty="0" smtClean="0"/>
              <a:t> </a:t>
            </a:r>
            <a:r>
              <a:rPr lang="en-US" dirty="0" err="1" smtClean="0"/>
              <a:t>ciphertext</a:t>
            </a:r>
            <a:r>
              <a:rPr lang="en-US" dirty="0" smtClean="0"/>
              <a:t> blocks. For the </a:t>
            </a:r>
          </a:p>
          <a:p>
            <a:pPr algn="ctr"/>
            <a:r>
              <a:rPr lang="en-US" dirty="0" smtClean="0"/>
              <a:t>second plaintext, we choose from </a:t>
            </a:r>
            <a:r>
              <a:rPr lang="en-US" smtClean="0"/>
              <a:t>among 2</a:t>
            </a:r>
            <a:r>
              <a:rPr lang="en-US" baseline="30000" smtClean="0"/>
              <a:t>n</a:t>
            </a:r>
            <a:r>
              <a:rPr lang="en-US" smtClean="0"/>
              <a:t> -1</a:t>
            </a:r>
            <a:r>
              <a:rPr lang="en-US" baseline="30000" smtClean="0"/>
              <a:t>  </a:t>
            </a:r>
            <a:r>
              <a:rPr lang="en-US" smtClean="0"/>
              <a:t> </a:t>
            </a:r>
            <a:r>
              <a:rPr lang="en-US" dirty="0" smtClean="0"/>
              <a:t>remaining </a:t>
            </a:r>
            <a:r>
              <a:rPr lang="en-US" dirty="0" err="1" smtClean="0"/>
              <a:t>ciphertext</a:t>
            </a:r>
            <a:r>
              <a:rPr lang="en-US" dirty="0" smtClean="0"/>
              <a:t> blocks, and so on.</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Figure  4.2  illustrates  the  logic  of  a  general  substitution  cipher  for  n  = 4.  </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 4-bit input produces one of 16 possible input states, which is mapped by the substitution cipher into a unique one of 16 possible output states, each of which is represented by 4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bits. The encryption and decryption mappings can be defined by a tabulation, as shown in Table 4.1. </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Block Cipher</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This is the most general form of block cipher and can be used to define any reversible mapping between plaintext and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a:t>
            </a:r>
            <a:r>
              <a:rPr lang="en-US" sz="2900" spc="-1" dirty="0" err="1" smtClean="0">
                <a:solidFill>
                  <a:srgbClr val="000000"/>
                </a:solidFill>
                <a:uFill>
                  <a:solidFill>
                    <a:srgbClr val="FFFFFF"/>
                  </a:solidFill>
                </a:uFill>
                <a:latin typeface="Tw Cen MT"/>
              </a:rPr>
              <a:t>Feistel</a:t>
            </a:r>
            <a:r>
              <a:rPr lang="en-US" sz="2900" spc="-1" dirty="0" smtClean="0">
                <a:solidFill>
                  <a:srgbClr val="000000"/>
                </a:solidFill>
                <a:uFill>
                  <a:solidFill>
                    <a:srgbClr val="FFFFFF"/>
                  </a:solidFill>
                </a:uFill>
                <a:latin typeface="Tw Cen MT"/>
              </a:rPr>
              <a:t> refers to this as the ideal block cipher, because it allows for the maximum number of possible encryption mappings from the plaintext block.</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smtClean="0">
                <a:solidFill>
                  <a:srgbClr val="775F55"/>
                </a:solidFill>
                <a:uFill>
                  <a:solidFill>
                    <a:srgbClr val="FFFFFF"/>
                  </a:solidFill>
                </a:uFill>
                <a:latin typeface="Tw Cen MT"/>
              </a:rPr>
              <a:t>Block Cipher</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l="35139" t="21875" r="20351" b="13542"/>
          <a:stretch>
            <a:fillRect/>
          </a:stretch>
        </p:blipFill>
        <p:spPr bwMode="auto">
          <a:xfrm>
            <a:off x="762000" y="304800"/>
            <a:ext cx="7543800" cy="615415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l="33968" t="22917" r="21523" b="16667"/>
          <a:stretch>
            <a:fillRect/>
          </a:stretch>
        </p:blipFill>
        <p:spPr bwMode="auto">
          <a:xfrm>
            <a:off x="609600" y="380999"/>
            <a:ext cx="7772400" cy="593156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But there is a practical problem with the ideal block cipher. If a small block size, such as n  = 4, is used, then the system is equivalent to a classical substitution cipher. Such systems, as we have seen, are vulnerable to a statistical analysis of the plaintext. </a:t>
            </a:r>
          </a:p>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If n is sufficiently large and an arbitrary reversible substitution between plaintext and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is allowed, then the statistical characteristics of the source plaintext are masked to such an extent that this type of cryptanalysis is infeasible.</a:t>
            </a: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8288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This is the scrambled message produced as output. It depends on the plaintext and the secret key. For a given message, two different keys will produce two different </a:t>
            </a:r>
            <a:r>
              <a:rPr lang="en-US" sz="2600" spc="-1" dirty="0" err="1" smtClean="0">
                <a:solidFill>
                  <a:srgbClr val="000000"/>
                </a:solidFill>
                <a:uFill>
                  <a:solidFill>
                    <a:srgbClr val="FFFFFF"/>
                  </a:solidFill>
                </a:uFill>
                <a:latin typeface="Tw Cen MT"/>
              </a:rPr>
              <a:t>ciphertexts</a:t>
            </a:r>
            <a:r>
              <a:rPr lang="en-US" sz="2600" spc="-1" dirty="0" smtClean="0">
                <a:solidFill>
                  <a:srgbClr val="000000"/>
                </a:solidFill>
                <a:uFill>
                  <a:solidFill>
                    <a:srgbClr val="FFFFFF"/>
                  </a:solidFill>
                </a:uFill>
                <a:latin typeface="Tw Cen MT"/>
              </a:rPr>
              <a:t>.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is an apparently random stream of data and, as it stands, is unintelligible.</a:t>
            </a:r>
          </a:p>
          <a:p>
            <a:pPr marL="320040" indent="-319680" algn="just">
              <a:lnSpc>
                <a:spcPct val="100000"/>
              </a:lnSpc>
              <a:buClr>
                <a:srgbClr val="DD8047"/>
              </a:buClr>
              <a:buSzPct val="60000"/>
            </a:pPr>
            <a:r>
              <a:rPr lang="en-US" sz="2600" spc="-1" dirty="0" smtClean="0">
                <a:solidFill>
                  <a:srgbClr val="000000"/>
                </a:solidFill>
                <a:uFill>
                  <a:solidFill>
                    <a:srgbClr val="FFFFFF"/>
                  </a:solidFill>
                </a:uFill>
                <a:latin typeface="Tw Cen MT"/>
              </a:rPr>
              <a:t>■ Decryption  algorithm:   This  is  essentially  the  encryption  algorithm  run  in reverse. It takes the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and the secret key and produces the original plaintext.</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An arbitrary reversible substitution cipher (the ideal block cipher) for a large block  size  is  not  practical,  however,  from  an  implementation  and  performance point of view. For such a transformation, the mapping itself constitutes the key. Consider again Table 4.1, which defines one particular reversible mapping from plaintext to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for n  = 4. The mapping can be defined by the entries in the second column, which show the value of the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for each plaintext block. </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
        <p:nvSpPr>
          <p:cNvPr id="5" name="TextShape 2"/>
          <p:cNvSpPr txBox="1"/>
          <p:nvPr/>
        </p:nvSpPr>
        <p:spPr>
          <a:xfrm>
            <a:off x="917520" y="16768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This, in essence, is the key that determines the specific mapping from among all possible mappings. In this case, using this straightforward method of defining the key, the required key length is (4 bits)  *  (16 rows)  = 64 bits. In general, for an   n-bit ideal block cipher, the length of the key defined in this fashion is n  *  2^n bits.  For  a  64-bit  block,  which  is  a  desirable  length  to  thwart  statistical  attacks,  the required key length is 64  *  2^64  = 2^70  ≈ 10^21  !!!!!(WOW).</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See Sheet Ideal Block Cipher Example-1.  </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In considering these difficulties, </a:t>
            </a:r>
            <a:r>
              <a:rPr lang="en-US" sz="2900" spc="-1" dirty="0" err="1" smtClean="0">
                <a:solidFill>
                  <a:srgbClr val="000000"/>
                </a:solidFill>
                <a:uFill>
                  <a:solidFill>
                    <a:srgbClr val="FFFFFF"/>
                  </a:solidFill>
                </a:uFill>
                <a:latin typeface="Tw Cen MT"/>
              </a:rPr>
              <a:t>Feistel</a:t>
            </a:r>
            <a:r>
              <a:rPr lang="en-US" sz="2900" spc="-1" dirty="0" smtClean="0">
                <a:solidFill>
                  <a:srgbClr val="000000"/>
                </a:solidFill>
                <a:uFill>
                  <a:solidFill>
                    <a:srgbClr val="FFFFFF"/>
                  </a:solidFill>
                </a:uFill>
                <a:latin typeface="Tw Cen MT"/>
              </a:rPr>
              <a:t> points out that what is needed is an approximation to the ideal block cipher system for large n.  </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5" name="TextShape 1"/>
          <p:cNvSpPr txBox="1"/>
          <p:nvPr/>
        </p:nvSpPr>
        <p:spPr>
          <a:xfrm>
            <a:off x="765120" y="3810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err="1" smtClean="0">
                <a:solidFill>
                  <a:srgbClr val="775F55"/>
                </a:solidFill>
                <a:uFill>
                  <a:solidFill>
                    <a:srgbClr val="FFFFFF"/>
                  </a:solidFill>
                </a:uFill>
                <a:latin typeface="Tw Cen MT"/>
              </a:rPr>
              <a:t>Feistel</a:t>
            </a:r>
            <a:r>
              <a:rPr lang="en-US" sz="4400" b="0" strike="noStrike" spc="-1" dirty="0" smtClean="0">
                <a:solidFill>
                  <a:srgbClr val="775F55"/>
                </a:solidFill>
                <a:uFill>
                  <a:solidFill>
                    <a:srgbClr val="FFFFFF"/>
                  </a:solidFill>
                </a:uFill>
                <a:latin typeface="Tw Cen MT"/>
              </a:rPr>
              <a:t> Cipher Structure</a:t>
            </a:r>
            <a:endParaRPr lang="en-US" sz="1800" b="0" strike="noStrike" spc="-1" dirty="0">
              <a:solidFill>
                <a:srgbClr val="000000"/>
              </a:solidFill>
              <a:uFill>
                <a:solidFill>
                  <a:srgbClr val="FFFFFF"/>
                </a:solidFill>
              </a:uFill>
              <a:latin typeface="Tw Cen MT"/>
            </a:endParaRPr>
          </a:p>
        </p:txBody>
      </p:sp>
      <p:sp>
        <p:nvSpPr>
          <p:cNvPr id="6"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Read page 7-13  from Lecture-3 of Prof. </a:t>
            </a:r>
            <a:r>
              <a:rPr lang="en-US" sz="2900" spc="-1" dirty="0" err="1" smtClean="0">
                <a:solidFill>
                  <a:srgbClr val="000000"/>
                </a:solidFill>
                <a:uFill>
                  <a:solidFill>
                    <a:srgbClr val="FFFFFF"/>
                  </a:solidFill>
                </a:uFill>
                <a:latin typeface="Tw Cen MT"/>
              </a:rPr>
              <a:t>Avi</a:t>
            </a:r>
            <a:r>
              <a:rPr lang="en-US" sz="2900" spc="-1" dirty="0" smtClean="0">
                <a:solidFill>
                  <a:srgbClr val="000000"/>
                </a:solidFill>
                <a:uFill>
                  <a:solidFill>
                    <a:srgbClr val="FFFFFF"/>
                  </a:solidFill>
                </a:uFill>
                <a:latin typeface="Tw Cen MT"/>
              </a:rPr>
              <a:t> </a:t>
            </a:r>
            <a:r>
              <a:rPr lang="en-US" sz="2900" spc="-1" dirty="0" err="1" smtClean="0">
                <a:solidFill>
                  <a:srgbClr val="000000"/>
                </a:solidFill>
                <a:uFill>
                  <a:solidFill>
                    <a:srgbClr val="FFFFFF"/>
                  </a:solidFill>
                </a:uFill>
                <a:latin typeface="Tw Cen MT"/>
              </a:rPr>
              <a:t>Kak</a:t>
            </a:r>
            <a:r>
              <a:rPr lang="en-US" sz="2900" spc="-1" dirty="0" smtClean="0">
                <a:solidFill>
                  <a:srgbClr val="000000"/>
                </a:solidFill>
                <a:uFill>
                  <a:solidFill>
                    <a:srgbClr val="FFFFFF"/>
                  </a:solidFill>
                </a:uFill>
                <a:latin typeface="Tw Cen MT"/>
              </a:rPr>
              <a:t>.</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524480"/>
            <a:ext cx="8152920" cy="49525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Some parameters of </a:t>
            </a:r>
            <a:r>
              <a:rPr lang="en-US" sz="2900" spc="-1" dirty="0" err="1" smtClean="0">
                <a:solidFill>
                  <a:srgbClr val="000000"/>
                </a:solidFill>
                <a:uFill>
                  <a:solidFill>
                    <a:srgbClr val="FFFFFF"/>
                  </a:solidFill>
                </a:uFill>
                <a:latin typeface="Tw Cen MT"/>
              </a:rPr>
              <a:t>Feistel</a:t>
            </a:r>
            <a:r>
              <a:rPr lang="en-US" sz="2900" spc="-1" dirty="0" smtClean="0">
                <a:solidFill>
                  <a:srgbClr val="000000"/>
                </a:solidFill>
                <a:uFill>
                  <a:solidFill>
                    <a:srgbClr val="FFFFFF"/>
                  </a:solidFill>
                </a:uFill>
                <a:latin typeface="Tw Cen MT"/>
              </a:rPr>
              <a:t> network are Block size, number of rounds, </a:t>
            </a:r>
            <a:r>
              <a:rPr lang="en-US" sz="2900" spc="-1" dirty="0" err="1" smtClean="0">
                <a:solidFill>
                  <a:srgbClr val="000000"/>
                </a:solidFill>
                <a:uFill>
                  <a:solidFill>
                    <a:srgbClr val="FFFFFF"/>
                  </a:solidFill>
                </a:uFill>
                <a:latin typeface="Tw Cen MT"/>
              </a:rPr>
              <a:t>subkey</a:t>
            </a:r>
            <a:r>
              <a:rPr lang="en-US" sz="2900" spc="-1" dirty="0" smtClean="0">
                <a:solidFill>
                  <a:srgbClr val="000000"/>
                </a:solidFill>
                <a:uFill>
                  <a:solidFill>
                    <a:srgbClr val="FFFFFF"/>
                  </a:solidFill>
                </a:uFill>
                <a:latin typeface="Tw Cen MT"/>
              </a:rPr>
              <a:t> generation algorithm, round function F.</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The overall scheme for DES encryption is illustrated in Figure 4.5. As with any encryption scheme, there are two inputs to the encryption function: the plaintext to be encrypted and the key. In this case, the plaintext must be 64 bits in length and the key is 56 bits in length.</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Data Encryption Standard (DES)</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Looking at the left-hand side of the figure, we can see that the processing of the plaintext proceeds in three phases. First, the 64-bit plaintext passes through an initial permutation (IP) that rearranges the bits to produce the permuted input.</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Data Encryption Standard (DES)</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l="39824" t="18750" r="27379" b="13542"/>
          <a:stretch>
            <a:fillRect/>
          </a:stretch>
        </p:blipFill>
        <p:spPr bwMode="auto">
          <a:xfrm>
            <a:off x="1905000" y="249011"/>
            <a:ext cx="5562600" cy="6456589"/>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52226" name="Ink 2"/>
              <p14:cNvContentPartPr>
                <a14:cpLocks xmlns:a14="http://schemas.microsoft.com/office/drawing/2010/main" noRot="1" noChangeAspect="1" noEditPoints="1" noChangeArrowheads="1" noChangeShapeType="1"/>
              </p14:cNvContentPartPr>
              <p14:nvPr/>
            </p14:nvContentPartPr>
            <p14:xfrm>
              <a:off x="1035050" y="1152525"/>
              <a:ext cx="3009900" cy="4598988"/>
            </p14:xfrm>
          </p:contentPart>
        </mc:Choice>
        <mc:Fallback>
          <p:pic>
            <p:nvPicPr>
              <p:cNvPr id="52226" name="Ink 2"/>
              <p:cNvPicPr>
                <a:picLocks noRot="1" noChangeAspect="1" noEditPoints="1" noChangeArrowheads="1" noChangeShapeType="1"/>
              </p:cNvPicPr>
              <p:nvPr/>
            </p:nvPicPr>
            <p:blipFill>
              <a:blip r:embed="rId4"/>
              <a:stretch>
                <a:fillRect/>
              </a:stretch>
            </p:blipFill>
            <p:spPr>
              <a:xfrm>
                <a:off x="1025794" y="1143164"/>
                <a:ext cx="3028412" cy="4617711"/>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2227" name="Ink 3"/>
              <p14:cNvContentPartPr>
                <a14:cpLocks xmlns:a14="http://schemas.microsoft.com/office/drawing/2010/main" noRot="1" noChangeAspect="1" noEditPoints="1" noChangeArrowheads="1" noChangeShapeType="1"/>
              </p14:cNvContentPartPr>
              <p14:nvPr/>
            </p14:nvContentPartPr>
            <p14:xfrm>
              <a:off x="3009900" y="4581525"/>
              <a:ext cx="303213" cy="79375"/>
            </p14:xfrm>
          </p:contentPart>
        </mc:Choice>
        <mc:Fallback>
          <p:pic>
            <p:nvPicPr>
              <p:cNvPr id="52227" name="Ink 3"/>
              <p:cNvPicPr>
                <a:picLocks noRot="1" noChangeAspect="1" noEditPoints="1" noChangeArrowheads="1" noChangeShapeType="1"/>
              </p:cNvPicPr>
              <p:nvPr/>
            </p:nvPicPr>
            <p:blipFill>
              <a:blip r:embed="rId6"/>
              <a:stretch>
                <a:fillRect/>
              </a:stretch>
            </p:blipFill>
            <p:spPr>
              <a:xfrm>
                <a:off x="3000570" y="4572101"/>
                <a:ext cx="321872" cy="98222"/>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52228" name="Ink 4"/>
              <p14:cNvContentPartPr>
                <a14:cpLocks xmlns:a14="http://schemas.microsoft.com/office/drawing/2010/main" noRot="1" noChangeAspect="1" noEditPoints="1" noChangeArrowheads="1" noChangeShapeType="1"/>
              </p14:cNvContentPartPr>
              <p14:nvPr/>
            </p14:nvContentPartPr>
            <p14:xfrm>
              <a:off x="3813175" y="5715000"/>
              <a:ext cx="142875" cy="26988"/>
            </p14:xfrm>
          </p:contentPart>
        </mc:Choice>
        <mc:Fallback>
          <p:pic>
            <p:nvPicPr>
              <p:cNvPr id="52228" name="Ink 4"/>
              <p:cNvPicPr>
                <a:picLocks noRot="1" noChangeAspect="1" noEditPoints="1" noChangeArrowheads="1" noChangeShapeType="1"/>
              </p:cNvPicPr>
              <p:nvPr/>
            </p:nvPicPr>
            <p:blipFill>
              <a:blip r:embed="rId8"/>
              <a:stretch>
                <a:fillRect/>
              </a:stretch>
            </p:blipFill>
            <p:spPr>
              <a:xfrm>
                <a:off x="3803818" y="5705767"/>
                <a:ext cx="161589" cy="45453"/>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52229" name="Ink 5"/>
              <p14:cNvContentPartPr>
                <a14:cpLocks xmlns:a14="http://schemas.microsoft.com/office/drawing/2010/main" noRot="1" noChangeAspect="1" noEditPoints="1" noChangeArrowheads="1" noChangeShapeType="1"/>
              </p14:cNvContentPartPr>
              <p14:nvPr/>
            </p14:nvContentPartPr>
            <p14:xfrm>
              <a:off x="23477538" y="28501975"/>
              <a:ext cx="0" cy="0"/>
            </p14:xfrm>
          </p:contentPart>
        </mc:Choice>
        <mc:Fallback>
          <p:pic>
            <p:nvPicPr>
              <p:cNvPr id="52229" name="Ink 5"/>
              <p:cNvPicPr>
                <a:picLocks noRot="1" noChangeAspect="1" noEditPoints="1" noChangeArrowheads="1" noChangeShapeType="1"/>
              </p:cNvPicPr>
              <p:nvPr/>
            </p:nvPicPr>
            <p:blipFill>
              <a:blip r:embed="rId10"/>
              <a:stretch>
                <a:fillRect/>
              </a:stretch>
            </p:blipFill>
            <p:spPr>
              <a:xfrm>
                <a:off x="23477538" y="28501975"/>
                <a:ext cx="0" cy="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52230" name="Ink 6"/>
              <p14:cNvContentPartPr>
                <a14:cpLocks xmlns:a14="http://schemas.microsoft.com/office/drawing/2010/main" noRot="1" noChangeAspect="1" noEditPoints="1" noChangeArrowheads="1" noChangeShapeType="1"/>
              </p14:cNvContentPartPr>
              <p14:nvPr/>
            </p14:nvContentPartPr>
            <p14:xfrm>
              <a:off x="2027238" y="5572125"/>
              <a:ext cx="196850" cy="258763"/>
            </p14:xfrm>
          </p:contentPart>
        </mc:Choice>
        <mc:Fallback>
          <p:pic>
            <p:nvPicPr>
              <p:cNvPr id="52230" name="Ink 6"/>
              <p:cNvPicPr>
                <a:picLocks noRot="1" noChangeAspect="1" noEditPoints="1" noChangeArrowheads="1" noChangeShapeType="1"/>
              </p:cNvPicPr>
              <p:nvPr/>
            </p:nvPicPr>
            <p:blipFill>
              <a:blip r:embed="rId12"/>
              <a:stretch>
                <a:fillRect/>
              </a:stretch>
            </p:blipFill>
            <p:spPr>
              <a:xfrm>
                <a:off x="2018000" y="5562781"/>
                <a:ext cx="215327" cy="277451"/>
              </a:xfrm>
              <a:prstGeom prst="rect">
                <a:avLst/>
              </a:prstGeom>
            </p:spPr>
          </p:pic>
        </mc:Fallback>
      </mc:AlternateContent>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onlinetoolz.net/img/circular-shift-left.png"/>
          <p:cNvPicPr>
            <a:picLocks noChangeAspect="1" noChangeArrowheads="1"/>
          </p:cNvPicPr>
          <p:nvPr/>
        </p:nvPicPr>
        <p:blipFill>
          <a:blip r:embed="rId2"/>
          <a:srcRect l="13838"/>
          <a:stretch>
            <a:fillRect/>
          </a:stretch>
        </p:blipFill>
        <p:spPr bwMode="auto">
          <a:xfrm>
            <a:off x="2362200" y="1676400"/>
            <a:ext cx="4800600" cy="2057400"/>
          </a:xfrm>
          <a:prstGeom prst="rect">
            <a:avLst/>
          </a:prstGeom>
          <a:noFill/>
        </p:spPr>
      </p:pic>
      <p:pic>
        <p:nvPicPr>
          <p:cNvPr id="2052" name="Picture 4" descr="https://onlinetoolz.net/img/circular-shift-right.png"/>
          <p:cNvPicPr>
            <a:picLocks noChangeAspect="1" noChangeArrowheads="1"/>
          </p:cNvPicPr>
          <p:nvPr/>
        </p:nvPicPr>
        <p:blipFill>
          <a:blip r:embed="rId3"/>
          <a:srcRect l="13500"/>
          <a:stretch>
            <a:fillRect/>
          </a:stretch>
        </p:blipFill>
        <p:spPr bwMode="auto">
          <a:xfrm>
            <a:off x="2362200" y="4267200"/>
            <a:ext cx="5097266" cy="2209800"/>
          </a:xfrm>
          <a:prstGeom prst="rect">
            <a:avLst/>
          </a:prstGeom>
          <a:noFill/>
        </p:spPr>
      </p:pic>
      <p:sp>
        <p:nvSpPr>
          <p:cNvPr id="6"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Left and right circular shift</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8288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There are two requirements for secure use of conventional encryption:</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 opponent should be unable to decrypt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 or discover the key even if he or she is in possession of a number of </a:t>
            </a:r>
            <a:r>
              <a:rPr lang="en-US" sz="2600" spc="-1" dirty="0" err="1" smtClean="0">
                <a:solidFill>
                  <a:srgbClr val="000000"/>
                </a:solidFill>
                <a:uFill>
                  <a:solidFill>
                    <a:srgbClr val="FFFFFF"/>
                  </a:solidFill>
                </a:uFill>
                <a:latin typeface="Tw Cen MT"/>
              </a:rPr>
              <a:t>ciphertexts</a:t>
            </a:r>
            <a:r>
              <a:rPr lang="en-US" sz="2600" spc="-1" dirty="0" smtClean="0">
                <a:solidFill>
                  <a:srgbClr val="000000"/>
                </a:solidFill>
                <a:uFill>
                  <a:solidFill>
                    <a:srgbClr val="FFFFFF"/>
                  </a:solidFill>
                </a:uFill>
                <a:latin typeface="Tw Cen MT"/>
              </a:rPr>
              <a:t> together with the plaintext that produced each </a:t>
            </a:r>
            <a:r>
              <a:rPr lang="en-US" sz="2600" spc="-1" dirty="0" err="1" smtClean="0">
                <a:solidFill>
                  <a:srgbClr val="000000"/>
                </a:solidFill>
                <a:uFill>
                  <a:solidFill>
                    <a:srgbClr val="FFFFFF"/>
                  </a:solidFill>
                </a:uFill>
                <a:latin typeface="Tw Cen MT"/>
              </a:rPr>
              <a:t>ciphertext</a:t>
            </a:r>
            <a:r>
              <a:rPr lang="en-US" sz="2600" spc="-1" dirty="0" smtClean="0">
                <a:solidFill>
                  <a:srgbClr val="000000"/>
                </a:solidFill>
                <a:uFill>
                  <a:solidFill>
                    <a:srgbClr val="FFFFFF"/>
                  </a:solidFill>
                </a:uFill>
                <a:latin typeface="Tw Cen MT"/>
              </a:rPr>
              <a:t>.</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Sender and receiver must have obtained copies of the secret key in a secure fashion and must keep the key secure. If someone can discover the key and knows the algorithm, all communication using this key is readable.</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This is followed by a phase consisting of sixteen rounds of the same function, which involves both permutation and substitution functions. The output of the last (sixteenth) round consists of 64 bits that are a function of the input plaintext and the key. The left and right halves of the output are swapped to produce the output. </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Data Encryption Standard (DES)</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Finally, the pre output is passed through a permutation [IP</a:t>
            </a:r>
            <a:r>
              <a:rPr lang="en-US" sz="2900" spc="-1" baseline="30000" dirty="0" smtClean="0">
                <a:solidFill>
                  <a:srgbClr val="000000"/>
                </a:solidFill>
                <a:uFill>
                  <a:solidFill>
                    <a:srgbClr val="FFFFFF"/>
                  </a:solidFill>
                </a:uFill>
                <a:latin typeface="Tw Cen MT"/>
              </a:rPr>
              <a:t>-1</a:t>
            </a:r>
            <a:r>
              <a:rPr lang="en-US" sz="2900" spc="-1" dirty="0" smtClean="0">
                <a:solidFill>
                  <a:srgbClr val="000000"/>
                </a:solidFill>
                <a:uFill>
                  <a:solidFill>
                    <a:srgbClr val="FFFFFF"/>
                  </a:solidFill>
                </a:uFill>
                <a:latin typeface="Tw Cen MT"/>
              </a:rPr>
              <a:t>] that is the inverse of the initial permutation function, to produce the 64-bit </a:t>
            </a:r>
            <a:r>
              <a:rPr lang="en-US" sz="2900" spc="-1" dirty="0" err="1" smtClean="0">
                <a:solidFill>
                  <a:srgbClr val="000000"/>
                </a:solidFill>
                <a:uFill>
                  <a:solidFill>
                    <a:srgbClr val="FFFFFF"/>
                  </a:solidFill>
                </a:uFill>
                <a:latin typeface="Tw Cen MT"/>
              </a:rPr>
              <a:t>ciphertext</a:t>
            </a:r>
            <a:r>
              <a:rPr lang="en-US" sz="2900" spc="-1" dirty="0" smtClean="0">
                <a:solidFill>
                  <a:srgbClr val="000000"/>
                </a:solidFill>
                <a:uFill>
                  <a:solidFill>
                    <a:srgbClr val="FFFFFF"/>
                  </a:solidFill>
                </a:uFill>
                <a:latin typeface="Tw Cen MT"/>
              </a:rPr>
              <a:t>. With the exception of the initial and final permutations, DES has the exact structure of a </a:t>
            </a:r>
            <a:r>
              <a:rPr lang="en-US" sz="2900" spc="-1" dirty="0" err="1" smtClean="0">
                <a:solidFill>
                  <a:srgbClr val="000000"/>
                </a:solidFill>
                <a:uFill>
                  <a:solidFill>
                    <a:srgbClr val="FFFFFF"/>
                  </a:solidFill>
                </a:uFill>
                <a:latin typeface="Tw Cen MT"/>
              </a:rPr>
              <a:t>Feistel</a:t>
            </a:r>
            <a:r>
              <a:rPr lang="en-US" sz="2900" spc="-1" dirty="0" smtClean="0">
                <a:solidFill>
                  <a:srgbClr val="000000"/>
                </a:solidFill>
                <a:uFill>
                  <a:solidFill>
                    <a:srgbClr val="FFFFFF"/>
                  </a:solidFill>
                </a:uFill>
                <a:latin typeface="Tw Cen MT"/>
              </a:rPr>
              <a:t> cipher, as shown in Figure 4.3.</a:t>
            </a:r>
            <a:endParaRPr lang="en-US" sz="2900" b="0" strike="noStrike" spc="-1" dirty="0">
              <a:solidFill>
                <a:srgbClr val="000000"/>
              </a:solidFill>
              <a:uFill>
                <a:solidFill>
                  <a:srgbClr val="FFFFFF"/>
                </a:solidFill>
              </a:uFill>
              <a:latin typeface="Tw Cen MT"/>
            </a:endParaRPr>
          </a:p>
        </p:txBody>
      </p:sp>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Data Encryption Standard (DES)</a:t>
            </a:r>
            <a:endParaRPr lang="en-US" sz="18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Inverse Initial permutation</a:t>
            </a:r>
            <a:endParaRPr lang="en-US" sz="1800" b="0" strike="noStrike" spc="-1" dirty="0">
              <a:solidFill>
                <a:srgbClr val="000000"/>
              </a:solidFill>
              <a:uFill>
                <a:solidFill>
                  <a:srgbClr val="FFFFFF"/>
                </a:solidFill>
              </a:uFill>
              <a:latin typeface="Tw Cen MT"/>
            </a:endParaRPr>
          </a:p>
        </p:txBody>
      </p:sp>
      <p:pic>
        <p:nvPicPr>
          <p:cNvPr id="52226" name="Picture 2"/>
          <p:cNvPicPr>
            <a:picLocks noChangeAspect="1" noChangeArrowheads="1"/>
          </p:cNvPicPr>
          <p:nvPr/>
        </p:nvPicPr>
        <p:blipFill>
          <a:blip r:embed="rId2"/>
          <a:srcRect l="18155" t="44792" r="40264" b="2083"/>
          <a:stretch>
            <a:fillRect/>
          </a:stretch>
        </p:blipFill>
        <p:spPr bwMode="auto">
          <a:xfrm>
            <a:off x="762000" y="1371600"/>
            <a:ext cx="7162800" cy="514511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53250" name="Ink 2"/>
              <p14:cNvContentPartPr>
                <a14:cpLocks xmlns:a14="http://schemas.microsoft.com/office/drawing/2010/main" noRot="1" noChangeAspect="1" noEditPoints="1" noChangeArrowheads="1" noChangeShapeType="1"/>
              </p14:cNvContentPartPr>
              <p14:nvPr/>
            </p14:nvContentPartPr>
            <p14:xfrm>
              <a:off x="1812925" y="2795588"/>
              <a:ext cx="312738" cy="34925"/>
            </p14:xfrm>
          </p:contentPart>
        </mc:Choice>
        <mc:Fallback>
          <p:pic>
            <p:nvPicPr>
              <p:cNvPr id="53250" name="Ink 2"/>
              <p:cNvPicPr>
                <a:picLocks noRot="1" noChangeAspect="1" noEditPoints="1" noChangeArrowheads="1" noChangeShapeType="1"/>
              </p:cNvPicPr>
              <p:nvPr/>
            </p:nvPicPr>
            <p:blipFill>
              <a:blip r:embed="rId4"/>
              <a:stretch>
                <a:fillRect/>
              </a:stretch>
            </p:blipFill>
            <p:spPr>
              <a:xfrm>
                <a:off x="1803579" y="2787021"/>
                <a:ext cx="331430" cy="52058"/>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3251" name="Ink 3"/>
              <p14:cNvContentPartPr>
                <a14:cpLocks xmlns:a14="http://schemas.microsoft.com/office/drawing/2010/main" noRot="1" noChangeAspect="1" noEditPoints="1" noChangeArrowheads="1" noChangeShapeType="1"/>
              </p14:cNvContentPartPr>
              <p14:nvPr/>
            </p14:nvContentPartPr>
            <p14:xfrm>
              <a:off x="2741613" y="2830513"/>
              <a:ext cx="2822575" cy="1349375"/>
            </p14:xfrm>
          </p:contentPart>
        </mc:Choice>
        <mc:Fallback>
          <p:pic>
            <p:nvPicPr>
              <p:cNvPr id="53251" name="Ink 3"/>
              <p:cNvPicPr>
                <a:picLocks noRot="1" noChangeAspect="1" noEditPoints="1" noChangeArrowheads="1" noChangeShapeType="1"/>
              </p:cNvPicPr>
              <p:nvPr/>
            </p:nvPicPr>
            <p:blipFill>
              <a:blip r:embed="rId6"/>
              <a:stretch>
                <a:fillRect/>
              </a:stretch>
            </p:blipFill>
            <p:spPr>
              <a:xfrm>
                <a:off x="2732248" y="2821150"/>
                <a:ext cx="2841306" cy="1368101"/>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53252" name="Ink 4"/>
              <p14:cNvContentPartPr>
                <a14:cpLocks xmlns:a14="http://schemas.microsoft.com/office/drawing/2010/main" noRot="1" noChangeAspect="1" noEditPoints="1" noChangeArrowheads="1" noChangeShapeType="1"/>
              </p14:cNvContentPartPr>
              <p14:nvPr/>
            </p14:nvContentPartPr>
            <p14:xfrm>
              <a:off x="6911975" y="3276600"/>
              <a:ext cx="401638" cy="1588"/>
            </p14:xfrm>
          </p:contentPart>
        </mc:Choice>
        <mc:Fallback>
          <p:pic>
            <p:nvPicPr>
              <p:cNvPr id="53252" name="Ink 4"/>
              <p:cNvPicPr>
                <a:picLocks noRot="1" noChangeAspect="1" noEditPoints="1" noChangeArrowheads="1" noChangeShapeType="1"/>
              </p:cNvPicPr>
              <p:nvPr/>
            </p:nvPicPr>
            <p:blipFill>
              <a:blip r:embed="rId8"/>
              <a:stretch>
                <a:fillRect/>
              </a:stretch>
            </p:blipFill>
            <p:spPr>
              <a:xfrm>
                <a:off x="6902626" y="3235312"/>
                <a:ext cx="420336" cy="84164"/>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53253" name="Ink 5"/>
              <p14:cNvContentPartPr>
                <a14:cpLocks xmlns:a14="http://schemas.microsoft.com/office/drawing/2010/main" noRot="1" noChangeAspect="1" noEditPoints="1" noChangeArrowheads="1" noChangeShapeType="1"/>
              </p14:cNvContentPartPr>
              <p14:nvPr/>
            </p14:nvContentPartPr>
            <p14:xfrm>
              <a:off x="1071563" y="4367213"/>
              <a:ext cx="169862" cy="7937"/>
            </p14:xfrm>
          </p:contentPart>
        </mc:Choice>
        <mc:Fallback>
          <p:pic>
            <p:nvPicPr>
              <p:cNvPr id="53253" name="Ink 5"/>
              <p:cNvPicPr>
                <a:picLocks noRot="1" noChangeAspect="1" noEditPoints="1" noChangeArrowheads="1" noChangeShapeType="1"/>
              </p:cNvPicPr>
              <p:nvPr/>
            </p:nvPicPr>
            <p:blipFill>
              <a:blip r:embed="rId10"/>
              <a:stretch>
                <a:fillRect/>
              </a:stretch>
            </p:blipFill>
            <p:spPr>
              <a:xfrm>
                <a:off x="1062206" y="4359843"/>
                <a:ext cx="188576" cy="22677"/>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53254" name="Ink 6"/>
              <p14:cNvContentPartPr>
                <a14:cpLocks xmlns:a14="http://schemas.microsoft.com/office/drawing/2010/main" noRot="1" noChangeAspect="1" noEditPoints="1" noChangeArrowheads="1" noChangeShapeType="1"/>
              </p14:cNvContentPartPr>
              <p14:nvPr/>
            </p14:nvContentPartPr>
            <p14:xfrm>
              <a:off x="4732338" y="6340475"/>
              <a:ext cx="142875" cy="26988"/>
            </p14:xfrm>
          </p:contentPart>
        </mc:Choice>
        <mc:Fallback>
          <p:pic>
            <p:nvPicPr>
              <p:cNvPr id="53254" name="Ink 6"/>
              <p:cNvPicPr>
                <a:picLocks noRot="1" noChangeAspect="1" noEditPoints="1" noChangeArrowheads="1" noChangeShapeType="1"/>
              </p:cNvPicPr>
              <p:nvPr/>
            </p:nvPicPr>
            <p:blipFill>
              <a:blip r:embed="rId12"/>
              <a:stretch>
                <a:fillRect/>
              </a:stretch>
            </p:blipFill>
            <p:spPr>
              <a:xfrm>
                <a:off x="4723004" y="6331242"/>
                <a:ext cx="161542" cy="45453"/>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53255" name="Ink 7"/>
              <p14:cNvContentPartPr>
                <a14:cpLocks xmlns:a14="http://schemas.microsoft.com/office/drawing/2010/main" noRot="1" noChangeAspect="1" noEditPoints="1" noChangeArrowheads="1" noChangeShapeType="1"/>
              </p14:cNvContentPartPr>
              <p14:nvPr/>
            </p14:nvContentPartPr>
            <p14:xfrm>
              <a:off x="4786313" y="6054725"/>
              <a:ext cx="88900" cy="17463"/>
            </p14:xfrm>
          </p:contentPart>
        </mc:Choice>
        <mc:Fallback>
          <p:pic>
            <p:nvPicPr>
              <p:cNvPr id="53255" name="Ink 7"/>
              <p:cNvPicPr>
                <a:picLocks noRot="1" noChangeAspect="1" noEditPoints="1" noChangeArrowheads="1" noChangeShapeType="1"/>
              </p:cNvPicPr>
              <p:nvPr/>
            </p:nvPicPr>
            <p:blipFill>
              <a:blip r:embed="rId14"/>
              <a:stretch>
                <a:fillRect/>
              </a:stretch>
            </p:blipFill>
            <p:spPr>
              <a:xfrm>
                <a:off x="4777030" y="6045644"/>
                <a:ext cx="107465" cy="35625"/>
              </a:xfrm>
              <a:prstGeom prst="rect">
                <a:avLst/>
              </a:prstGeom>
            </p:spPr>
          </p:pic>
        </mc:Fallback>
      </mc:AlternateContent>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Inverse Initial permutation</a:t>
            </a:r>
            <a:endParaRPr lang="en-US" sz="1800" b="0" strike="noStrike" spc="-1" dirty="0">
              <a:solidFill>
                <a:srgbClr val="000000"/>
              </a:solidFill>
              <a:uFill>
                <a:solidFill>
                  <a:srgbClr val="FFFFFF"/>
                </a:solidFill>
              </a:uFill>
              <a:latin typeface="Tw Cen MT"/>
            </a:endParaRPr>
          </a:p>
        </p:txBody>
      </p:sp>
      <p:pic>
        <p:nvPicPr>
          <p:cNvPr id="53250" name="Picture 2"/>
          <p:cNvPicPr>
            <a:picLocks noChangeAspect="1" noChangeArrowheads="1"/>
          </p:cNvPicPr>
          <p:nvPr/>
        </p:nvPicPr>
        <p:blipFill>
          <a:blip r:embed="rId2"/>
          <a:srcRect l="22840" t="18750" r="4539" b="40625"/>
          <a:stretch>
            <a:fillRect/>
          </a:stretch>
        </p:blipFill>
        <p:spPr bwMode="auto">
          <a:xfrm>
            <a:off x="304800" y="2133600"/>
            <a:ext cx="8458200" cy="266024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54274" name="Ink 2"/>
              <p14:cNvContentPartPr>
                <a14:cpLocks xmlns:a14="http://schemas.microsoft.com/office/drawing/2010/main" noRot="1" noChangeAspect="1" noEditPoints="1" noChangeArrowheads="1" noChangeShapeType="1"/>
              </p14:cNvContentPartPr>
              <p14:nvPr/>
            </p14:nvContentPartPr>
            <p14:xfrm>
              <a:off x="4375150" y="2089150"/>
              <a:ext cx="1019175" cy="2635250"/>
            </p14:xfrm>
          </p:contentPart>
        </mc:Choice>
        <mc:Fallback>
          <p:pic>
            <p:nvPicPr>
              <p:cNvPr id="54274" name="Ink 2"/>
              <p:cNvPicPr>
                <a:picLocks noRot="1" noChangeAspect="1" noEditPoints="1" noChangeArrowheads="1" noChangeShapeType="1"/>
              </p:cNvPicPr>
              <p:nvPr/>
            </p:nvPicPr>
            <p:blipFill>
              <a:blip r:embed="rId4"/>
              <a:stretch>
                <a:fillRect/>
              </a:stretch>
            </p:blipFill>
            <p:spPr>
              <a:xfrm>
                <a:off x="4365800" y="2079792"/>
                <a:ext cx="1037875" cy="2653965"/>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4275" name="Ink 3"/>
              <p14:cNvContentPartPr>
                <a14:cpLocks xmlns:a14="http://schemas.microsoft.com/office/drawing/2010/main" noRot="1" noChangeAspect="1" noEditPoints="1" noChangeArrowheads="1" noChangeShapeType="1"/>
              </p14:cNvContentPartPr>
              <p14:nvPr/>
            </p14:nvContentPartPr>
            <p14:xfrm>
              <a:off x="8848725" y="2544763"/>
              <a:ext cx="260350" cy="1955800"/>
            </p14:xfrm>
          </p:contentPart>
        </mc:Choice>
        <mc:Fallback>
          <p:pic>
            <p:nvPicPr>
              <p:cNvPr id="54275" name="Ink 3"/>
              <p:cNvPicPr>
                <a:picLocks noRot="1" noChangeAspect="1" noEditPoints="1" noChangeArrowheads="1" noChangeShapeType="1"/>
              </p:cNvPicPr>
              <p:nvPr/>
            </p:nvPicPr>
            <p:blipFill>
              <a:blip r:embed="rId6"/>
              <a:stretch>
                <a:fillRect/>
              </a:stretch>
            </p:blipFill>
            <p:spPr>
              <a:xfrm>
                <a:off x="8839375" y="2535405"/>
                <a:ext cx="279049" cy="1974516"/>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54276" name="Ink 4"/>
              <p14:cNvContentPartPr>
                <a14:cpLocks xmlns:a14="http://schemas.microsoft.com/office/drawing/2010/main" noRot="1" noChangeAspect="1" noEditPoints="1" noChangeArrowheads="1" noChangeShapeType="1"/>
              </p14:cNvContentPartPr>
              <p14:nvPr/>
            </p14:nvContentPartPr>
            <p14:xfrm>
              <a:off x="7392988" y="4330700"/>
              <a:ext cx="9525" cy="44450"/>
            </p14:xfrm>
          </p:contentPart>
        </mc:Choice>
        <mc:Fallback>
          <p:pic>
            <p:nvPicPr>
              <p:cNvPr id="54276" name="Ink 4"/>
              <p:cNvPicPr>
                <a:picLocks noRot="1" noChangeAspect="1" noEditPoints="1" noChangeArrowheads="1" noChangeShapeType="1"/>
              </p:cNvPicPr>
              <p:nvPr/>
            </p:nvPicPr>
            <p:blipFill>
              <a:blip r:embed="rId8"/>
              <a:stretch>
                <a:fillRect/>
              </a:stretch>
            </p:blipFill>
            <p:spPr>
              <a:xfrm>
                <a:off x="7383463" y="4321454"/>
                <a:ext cx="28575" cy="62941"/>
              </a:xfrm>
              <a:prstGeom prst="rect">
                <a:avLst/>
              </a:prstGeom>
            </p:spPr>
          </p:pic>
        </mc:Fallback>
      </mc:AlternateContent>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p:cNvSpPr txBox="1"/>
          <p:nvPr/>
        </p:nvSpPr>
        <p:spPr>
          <a:xfrm>
            <a:off x="612720" y="228600"/>
            <a:ext cx="8152920" cy="990360"/>
          </a:xfrm>
          <a:prstGeom prst="rect">
            <a:avLst/>
          </a:prstGeom>
          <a:noFill/>
          <a:ln>
            <a:noFill/>
          </a:ln>
        </p:spPr>
        <p:txBody>
          <a:bodyPr lIns="90000" tIns="45000" rIns="90000" bIns="45000" anchor="ctr"/>
          <a:lstStyle/>
          <a:p>
            <a:pPr algn="just">
              <a:lnSpc>
                <a:spcPct val="100000"/>
              </a:lnSpc>
            </a:pPr>
            <a:r>
              <a:rPr lang="en-US" sz="4400" b="0" strike="noStrike" spc="-1" dirty="0" smtClean="0">
                <a:solidFill>
                  <a:srgbClr val="775F55"/>
                </a:solidFill>
                <a:uFill>
                  <a:solidFill>
                    <a:srgbClr val="FFFFFF"/>
                  </a:solidFill>
                </a:uFill>
                <a:latin typeface="Tw Cen MT"/>
              </a:rPr>
              <a:t>Simplified details of DES </a:t>
            </a:r>
            <a:endParaRPr lang="en-US" sz="1800" b="0" strike="noStrike" spc="-1" dirty="0">
              <a:solidFill>
                <a:srgbClr val="000000"/>
              </a:solidFill>
              <a:uFill>
                <a:solidFill>
                  <a:srgbClr val="FFFFFF"/>
                </a:solidFill>
              </a:uFill>
              <a:latin typeface="Tw Cen MT"/>
            </a:endParaRPr>
          </a:p>
        </p:txBody>
      </p:sp>
      <p:sp>
        <p:nvSpPr>
          <p:cNvPr id="4" name="TextShape 2"/>
          <p:cNvSpPr txBox="1"/>
          <p:nvPr/>
        </p:nvSpPr>
        <p:spPr>
          <a:xfrm>
            <a:off x="765120" y="17526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spc="-1" dirty="0" smtClean="0">
                <a:solidFill>
                  <a:srgbClr val="000000"/>
                </a:solidFill>
                <a:uFill>
                  <a:solidFill>
                    <a:srgbClr val="FFFFFF"/>
                  </a:solidFill>
                </a:uFill>
                <a:latin typeface="Tw Cen MT"/>
              </a:rPr>
              <a:t>See video “Simplified DES Example best” by Steven Gordon (CQ university).</a:t>
            </a: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612720" y="228600"/>
            <a:ext cx="8152920" cy="990360"/>
          </a:xfrm>
          <a:prstGeom prst="rect">
            <a:avLst/>
          </a:prstGeom>
          <a:noFill/>
          <a:ln>
            <a:noFill/>
          </a:ln>
        </p:spPr>
        <p:txBody>
          <a:bodyPr lIns="90000" tIns="45000" rIns="90000" bIns="45000" anchor="ctr"/>
          <a:lstStyle/>
          <a:p>
            <a:pPr>
              <a:lnSpc>
                <a:spcPct val="100000"/>
              </a:lnSpc>
            </a:pPr>
            <a:r>
              <a:rPr lang="en-US" sz="4400" b="0" strike="noStrike" spc="-1" dirty="0">
                <a:solidFill>
                  <a:srgbClr val="775F55"/>
                </a:solidFill>
                <a:uFill>
                  <a:solidFill>
                    <a:srgbClr val="FFFFFF"/>
                  </a:solidFill>
                </a:uFill>
                <a:latin typeface="Tw Cen MT"/>
              </a:rPr>
              <a:t>References and disclaimer</a:t>
            </a:r>
            <a:endParaRPr lang="en-US" sz="1800" b="0" strike="noStrike" spc="-1" dirty="0">
              <a:solidFill>
                <a:srgbClr val="000000"/>
              </a:solidFill>
              <a:uFill>
                <a:solidFill>
                  <a:srgbClr val="FFFFFF"/>
                </a:solidFill>
              </a:uFill>
              <a:latin typeface="Tw Cen MT"/>
            </a:endParaRPr>
          </a:p>
        </p:txBody>
      </p:sp>
      <p:sp>
        <p:nvSpPr>
          <p:cNvPr id="134" name="TextShape 2"/>
          <p:cNvSpPr txBox="1"/>
          <p:nvPr/>
        </p:nvSpPr>
        <p:spPr>
          <a:xfrm>
            <a:off x="612720" y="1600200"/>
            <a:ext cx="8152920" cy="4495320"/>
          </a:xfrm>
          <a:prstGeom prst="rect">
            <a:avLst/>
          </a:prstGeom>
          <a:noFill/>
          <a:ln>
            <a:noFill/>
          </a:ln>
        </p:spPr>
        <p:txBody>
          <a:bodyPr lIns="90000" tIns="45000" rIns="90000" bIns="45000"/>
          <a:lstStyle/>
          <a:p>
            <a:endParaRPr lang="en-US" sz="2900" b="0" strike="noStrike" spc="-1">
              <a:solidFill>
                <a:srgbClr val="000000"/>
              </a:solidFill>
              <a:uFill>
                <a:solidFill>
                  <a:srgbClr val="FFFFFF"/>
                </a:solidFill>
              </a:uFill>
              <a:latin typeface="Tw Cen MT"/>
            </a:endParaRPr>
          </a:p>
        </p:txBody>
      </p:sp>
      <p:sp>
        <p:nvSpPr>
          <p:cNvPr id="4" name="TextShape 2"/>
          <p:cNvSpPr txBox="1"/>
          <p:nvPr/>
        </p:nvSpPr>
        <p:spPr>
          <a:xfrm>
            <a:off x="765120" y="1752600"/>
            <a:ext cx="8152920" cy="487680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900" b="0" strike="noStrike" spc="-1" dirty="0" smtClean="0">
                <a:solidFill>
                  <a:srgbClr val="000000"/>
                </a:solidFill>
                <a:uFill>
                  <a:solidFill>
                    <a:srgbClr val="FFFFFF"/>
                  </a:solidFill>
                </a:uFill>
                <a:latin typeface="Tw Cen MT"/>
              </a:rPr>
              <a:t>All resources used here are properties of the respective owners. Those are used here for educational purpose.</a:t>
            </a:r>
          </a:p>
          <a:p>
            <a:pPr marL="320040" indent="-319680" algn="just">
              <a:lnSpc>
                <a:spcPct val="100000"/>
              </a:lnSpc>
              <a:buClr>
                <a:srgbClr val="DD8047"/>
              </a:buClr>
              <a:buSzPct val="60000"/>
              <a:buFont typeface="Wingdings" charset="2"/>
              <a:buChar char=""/>
            </a:pPr>
            <a:r>
              <a:rPr lang="en-US" sz="2400" b="1" spc="-1" dirty="0" smtClean="0">
                <a:solidFill>
                  <a:srgbClr val="000000"/>
                </a:solidFill>
                <a:uFill>
                  <a:solidFill>
                    <a:srgbClr val="FFFFFF"/>
                  </a:solidFill>
                </a:uFill>
                <a:latin typeface="Tw Cen MT"/>
              </a:rPr>
              <a:t>References:</a:t>
            </a:r>
          </a:p>
          <a:p>
            <a:pPr marL="320040" indent="-319680" algn="just">
              <a:lnSpc>
                <a:spcPct val="100000"/>
              </a:lnSpc>
              <a:buClr>
                <a:srgbClr val="DD8047"/>
              </a:buClr>
              <a:buSzPct val="60000"/>
              <a:buFont typeface="Wingdings" charset="2"/>
              <a:buChar char=""/>
            </a:pPr>
            <a:r>
              <a:rPr lang="en-US" sz="2400" b="0" strike="noStrike" spc="-1" dirty="0" smtClean="0">
                <a:solidFill>
                  <a:srgbClr val="000000"/>
                </a:solidFill>
                <a:uFill>
                  <a:solidFill>
                    <a:srgbClr val="FFFFFF"/>
                  </a:solidFill>
                </a:uFill>
                <a:latin typeface="Tw Cen MT"/>
              </a:rPr>
              <a:t>1. Cryptography and Network Security, Principles and Practice (7</a:t>
            </a:r>
            <a:r>
              <a:rPr lang="en-US" sz="2400" b="0" strike="noStrike" spc="-1" baseline="30000" dirty="0" smtClean="0">
                <a:solidFill>
                  <a:srgbClr val="000000"/>
                </a:solidFill>
                <a:uFill>
                  <a:solidFill>
                    <a:srgbClr val="FFFFFF"/>
                  </a:solidFill>
                </a:uFill>
                <a:latin typeface="Tw Cen MT"/>
              </a:rPr>
              <a:t>th</a:t>
            </a:r>
            <a:r>
              <a:rPr lang="en-US" sz="2400" b="0" strike="noStrike" spc="-1" dirty="0" smtClean="0">
                <a:solidFill>
                  <a:srgbClr val="000000"/>
                </a:solidFill>
                <a:uFill>
                  <a:solidFill>
                    <a:srgbClr val="FFFFFF"/>
                  </a:solidFill>
                </a:uFill>
                <a:latin typeface="Tw Cen MT"/>
              </a:rPr>
              <a:t> Edition)</a:t>
            </a:r>
          </a:p>
          <a:p>
            <a:pPr marL="320040" indent="-319680" algn="just">
              <a:lnSpc>
                <a:spcPct val="100000"/>
              </a:lnSpc>
              <a:buClr>
                <a:srgbClr val="DD8047"/>
              </a:buClr>
              <a:buSzPct val="60000"/>
              <a:buFont typeface="Wingdings" charset="2"/>
              <a:buChar char=""/>
            </a:pPr>
            <a:r>
              <a:rPr lang="en-US" sz="2400" b="0" strike="noStrike" spc="-1" dirty="0" smtClean="0">
                <a:solidFill>
                  <a:srgbClr val="000000"/>
                </a:solidFill>
                <a:uFill>
                  <a:solidFill>
                    <a:srgbClr val="FFFFFF"/>
                  </a:solidFill>
                </a:uFill>
                <a:latin typeface="Tw Cen MT"/>
              </a:rPr>
              <a:t>-William Stallings.</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2. https://onlinetoolz.net/bitshift</a:t>
            </a:r>
          </a:p>
          <a:p>
            <a:pPr marL="320040" indent="-319680" algn="just">
              <a:lnSpc>
                <a:spcPct val="100000"/>
              </a:lnSpc>
              <a:buClr>
                <a:srgbClr val="DD8047"/>
              </a:buClr>
              <a:buSzPct val="60000"/>
              <a:buFont typeface="Wingdings" charset="2"/>
              <a:buChar char=""/>
            </a:pPr>
            <a:r>
              <a:rPr lang="en-US" sz="2400" spc="-1" dirty="0" smtClean="0">
                <a:solidFill>
                  <a:srgbClr val="000000"/>
                </a:solidFill>
                <a:uFill>
                  <a:solidFill>
                    <a:srgbClr val="FFFFFF"/>
                  </a:solidFill>
                </a:uFill>
                <a:latin typeface="Tw Cen MT"/>
              </a:rPr>
              <a:t>3.https://</a:t>
            </a:r>
            <a:r>
              <a:rPr lang="en-US" sz="2400" spc="-1" dirty="0" err="1" smtClean="0">
                <a:solidFill>
                  <a:srgbClr val="000000"/>
                </a:solidFill>
                <a:uFill>
                  <a:solidFill>
                    <a:srgbClr val="FFFFFF"/>
                  </a:solidFill>
                </a:uFill>
                <a:latin typeface="Tw Cen MT"/>
              </a:rPr>
              <a:t>mathworld.wolfram.com</a:t>
            </a:r>
            <a:r>
              <a:rPr lang="en-US" sz="2400" spc="-1" dirty="0" smtClean="0">
                <a:solidFill>
                  <a:srgbClr val="000000"/>
                </a:solidFill>
                <a:uFill>
                  <a:solidFill>
                    <a:srgbClr val="FFFFFF"/>
                  </a:solidFill>
                </a:uFill>
                <a:latin typeface="Tw Cen MT"/>
              </a:rPr>
              <a:t>/</a:t>
            </a:r>
            <a:r>
              <a:rPr lang="en-US" sz="2400" spc="-1" dirty="0" err="1" smtClean="0">
                <a:solidFill>
                  <a:srgbClr val="000000"/>
                </a:solidFill>
                <a:uFill>
                  <a:solidFill>
                    <a:srgbClr val="FFFFFF"/>
                  </a:solidFill>
                </a:uFill>
                <a:latin typeface="Tw Cen MT"/>
              </a:rPr>
              <a:t>InversePermutation.html</a:t>
            </a:r>
            <a:r>
              <a:rPr lang="en-US" sz="2400" spc="-1" dirty="0" smtClean="0">
                <a:solidFill>
                  <a:srgbClr val="000000"/>
                </a:solidFill>
                <a:uFill>
                  <a:solidFill>
                    <a:srgbClr val="FFFFFF"/>
                  </a:solidFill>
                </a:uFill>
                <a:latin typeface="Tw Cen MT"/>
              </a:rPr>
              <a:t>#:~:text=An%20inverse%20permutation%20is%20a,and%2010%20in%20are%20likewise</a:t>
            </a:r>
          </a:p>
          <a:p>
            <a:pPr marL="320040" indent="-319680" algn="just">
              <a:lnSpc>
                <a:spcPct val="100000"/>
              </a:lnSpc>
              <a:buClr>
                <a:srgbClr val="DD8047"/>
              </a:buClr>
              <a:buSzPct val="60000"/>
              <a:buFont typeface="Wingdings" charset="2"/>
              <a:buChar char=""/>
            </a:pPr>
            <a:r>
              <a:rPr lang="en-US" sz="2400" b="0" strike="noStrike" spc="-1" dirty="0" smtClean="0">
                <a:solidFill>
                  <a:srgbClr val="000000"/>
                </a:solidFill>
                <a:uFill>
                  <a:solidFill>
                    <a:srgbClr val="FFFFFF"/>
                  </a:solidFill>
                </a:uFill>
                <a:latin typeface="Tw Cen MT"/>
              </a:rPr>
              <a:t>4. S</a:t>
            </a:r>
            <a:r>
              <a:rPr lang="en-US" sz="2400" dirty="0" smtClean="0"/>
              <a:t>ymmetriccrypto-notes.pdf (ucsd.edu)</a:t>
            </a:r>
            <a:endParaRPr lang="en-US" sz="24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smtClean="0">
              <a:solidFill>
                <a:srgbClr val="000000"/>
              </a:solidFill>
              <a:uFill>
                <a:solidFill>
                  <a:srgbClr val="FFFFFF"/>
                </a:solidFill>
              </a:uFill>
              <a:latin typeface="Tw Cen MT"/>
            </a:endParaRPr>
          </a:p>
          <a:p>
            <a:pPr marL="320040" indent="-319680" algn="just">
              <a:lnSpc>
                <a:spcPct val="100000"/>
              </a:lnSpc>
              <a:buClr>
                <a:srgbClr val="DD8047"/>
              </a:buClr>
              <a:buSzPct val="60000"/>
              <a:buFont typeface="Wingdings" charset="2"/>
              <a:buChar char=""/>
            </a:pPr>
            <a:endParaRPr lang="en-US" sz="29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8288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We do not need to keep the algorithm secret; we need to keep only the key secret.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This feature of symmetric encryption is what makes it feasible for widespread use. </a:t>
            </a:r>
          </a:p>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The fact that the algorithm need not be kept secret means that manufacturers can and have developed low-cost chip implementations of data encryption algorithms.</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2"/>
          <p:cNvSpPr txBox="1"/>
          <p:nvPr/>
        </p:nvSpPr>
        <p:spPr>
          <a:xfrm>
            <a:off x="533400" y="1828800"/>
            <a:ext cx="8152920" cy="4495320"/>
          </a:xfrm>
          <a:prstGeom prst="rect">
            <a:avLst/>
          </a:prstGeom>
          <a:noFill/>
          <a:ln>
            <a:noFill/>
          </a:ln>
        </p:spPr>
        <p:txBody>
          <a:bodyPr lIns="90000" tIns="45000" rIns="90000" bIns="45000"/>
          <a:lstStyle/>
          <a:p>
            <a:pPr marL="320040" indent="-319680" algn="just">
              <a:lnSpc>
                <a:spcPct val="100000"/>
              </a:lnSpc>
              <a:buClr>
                <a:srgbClr val="DD8047"/>
              </a:buClr>
              <a:buSzPct val="60000"/>
              <a:buFont typeface="Wingdings" charset="2"/>
              <a:buChar char=""/>
            </a:pPr>
            <a:r>
              <a:rPr lang="en-US" sz="2600" spc="-1" dirty="0" smtClean="0">
                <a:solidFill>
                  <a:srgbClr val="000000"/>
                </a:solidFill>
                <a:uFill>
                  <a:solidFill>
                    <a:srgbClr val="FFFFFF"/>
                  </a:solidFill>
                </a:uFill>
                <a:latin typeface="Tw Cen MT"/>
              </a:rPr>
              <a:t>Let us take a closer look at the essential elements of a symmetric encryption  scheme,  using  Figure  3.2.  A  source  produces  a  message  in  plaintext, X  = [X1, X2</a:t>
            </a:r>
            <a:r>
              <a:rPr lang="en-US" sz="2600" spc="-1" smtClean="0">
                <a:solidFill>
                  <a:srgbClr val="000000"/>
                </a:solidFill>
                <a:uFill>
                  <a:solidFill>
                    <a:srgbClr val="FFFFFF"/>
                  </a:solidFill>
                </a:uFill>
                <a:latin typeface="Tw Cen MT"/>
              </a:rPr>
              <a:t>,  XM</a:t>
            </a:r>
            <a:r>
              <a:rPr lang="en-US" sz="2600" spc="-1" dirty="0" smtClean="0">
                <a:solidFill>
                  <a:srgbClr val="000000"/>
                </a:solidFill>
                <a:uFill>
                  <a:solidFill>
                    <a:srgbClr val="FFFFFF"/>
                  </a:solidFill>
                </a:uFill>
                <a:latin typeface="Tw Cen MT"/>
              </a:rPr>
              <a:t>]. The M elements of X are letters in some finite alphabet. Traditionally, the alphabet usually consisted of the 26 capital letters. Nowadays, </a:t>
            </a:r>
            <a:endParaRPr lang="en-US" sz="2600" b="0" strike="noStrike" spc="-1" dirty="0">
              <a:solidFill>
                <a:srgbClr val="000000"/>
              </a:solidFill>
              <a:uFill>
                <a:solidFill>
                  <a:srgbClr val="FFFFFF"/>
                </a:solidFill>
              </a:uFill>
              <a:latin typeface="Tw Cen M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26940" t="19792" r="15666" b="13542"/>
          <a:stretch>
            <a:fillRect/>
          </a:stretch>
        </p:blipFill>
        <p:spPr bwMode="auto">
          <a:xfrm>
            <a:off x="380999" y="609600"/>
            <a:ext cx="8284369" cy="5410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3187</TotalTime>
  <Words>2990</Words>
  <Application>Microsoft Office PowerPoint</Application>
  <PresentationFormat>On-screen Show (4:3)</PresentationFormat>
  <Paragraphs>117</Paragraphs>
  <Slides>65</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65</vt:i4>
      </vt:variant>
    </vt:vector>
  </HeadingPairs>
  <TitlesOfParts>
    <vt:vector size="74" baseType="lpstr">
      <vt:lpstr>Arial</vt:lpstr>
      <vt:lpstr>DejaVu Sans</vt:lpstr>
      <vt:lpstr>Symbol</vt:lpstr>
      <vt:lpstr>Times New Roman</vt:lpstr>
      <vt:lpstr>Tw Cen MT</vt:lpstr>
      <vt:lpstr>Wingdings</vt:lpstr>
      <vt:lpstr>Wingdings 2</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Networks</dc:title>
  <dc:creator>szk</dc:creator>
  <cp:lastModifiedBy>Microsoft account</cp:lastModifiedBy>
  <cp:revision>256</cp:revision>
  <dcterms:created xsi:type="dcterms:W3CDTF">2006-08-16T00:00:00Z</dcterms:created>
  <dcterms:modified xsi:type="dcterms:W3CDTF">2024-09-16T05:49:56Z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26</vt:i4>
  </property>
</Properties>
</file>